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60" r:id="rId1"/>
    <p:sldMasterId id="2147483884" r:id="rId2"/>
    <p:sldMasterId id="2147483872" r:id="rId3"/>
  </p:sldMasterIdLst>
  <p:notesMasterIdLst>
    <p:notesMasterId r:id="rId35"/>
  </p:notesMasterIdLst>
  <p:handoutMasterIdLst>
    <p:handoutMasterId r:id="rId36"/>
  </p:handoutMasterIdLst>
  <p:sldIdLst>
    <p:sldId id="333" r:id="rId4"/>
    <p:sldId id="342" r:id="rId5"/>
    <p:sldId id="384" r:id="rId6"/>
    <p:sldId id="385" r:id="rId7"/>
    <p:sldId id="344" r:id="rId8"/>
    <p:sldId id="341" r:id="rId9"/>
    <p:sldId id="348" r:id="rId10"/>
    <p:sldId id="350" r:id="rId11"/>
    <p:sldId id="349" r:id="rId12"/>
    <p:sldId id="356" r:id="rId13"/>
    <p:sldId id="379" r:id="rId14"/>
    <p:sldId id="352" r:id="rId15"/>
    <p:sldId id="354" r:id="rId16"/>
    <p:sldId id="355" r:id="rId17"/>
    <p:sldId id="358" r:id="rId18"/>
    <p:sldId id="376" r:id="rId19"/>
    <p:sldId id="359" r:id="rId20"/>
    <p:sldId id="362" r:id="rId21"/>
    <p:sldId id="377" r:id="rId22"/>
    <p:sldId id="380" r:id="rId23"/>
    <p:sldId id="361" r:id="rId24"/>
    <p:sldId id="363" r:id="rId25"/>
    <p:sldId id="364" r:id="rId26"/>
    <p:sldId id="369" r:id="rId27"/>
    <p:sldId id="372" r:id="rId28"/>
    <p:sldId id="378" r:id="rId29"/>
    <p:sldId id="276" r:id="rId30"/>
    <p:sldId id="370" r:id="rId31"/>
    <p:sldId id="381" r:id="rId32"/>
    <p:sldId id="371" r:id="rId33"/>
    <p:sldId id="375" r:id="rId34"/>
  </p:sldIdLst>
  <p:sldSz cx="9144000" cy="5143500" type="screen16x9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B80EF"/>
    <a:srgbClr val="000000"/>
    <a:srgbClr val="8A0C00"/>
    <a:srgbClr val="4EE347"/>
    <a:srgbClr val="417310"/>
    <a:srgbClr val="857500"/>
    <a:srgbClr val="B45E2F"/>
    <a:srgbClr val="805286"/>
    <a:srgbClr val="004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78301" autoAdjust="0"/>
  </p:normalViewPr>
  <p:slideViewPr>
    <p:cSldViewPr>
      <p:cViewPr varScale="1">
        <p:scale>
          <a:sx n="85" d="100"/>
          <a:sy n="85" d="100"/>
        </p:scale>
        <p:origin x="1589" y="48"/>
      </p:cViewPr>
      <p:guideLst>
        <p:guide orient="horz" pos="162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796" y="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kima Laribi" userId="801ab3f2-b582-423d-95b6-cfe2c017ca7a" providerId="ADAL" clId="{758D6F1C-E6B8-4403-B10E-C8BF39BEBAFA}"/>
    <pc:docChg chg="undo redo custSel addSld delSld modSld sldOrd modMainMaster">
      <pc:chgData name="Hakima Laribi" userId="801ab3f2-b582-423d-95b6-cfe2c017ca7a" providerId="ADAL" clId="{758D6F1C-E6B8-4403-B10E-C8BF39BEBAFA}" dt="2023-11-21T20:53:48.722" v="29641" actId="478"/>
      <pc:docMkLst>
        <pc:docMk/>
      </pc:docMkLst>
      <pc:sldChg chg="delSp modSp del mod">
        <pc:chgData name="Hakima Laribi" userId="801ab3f2-b582-423d-95b6-cfe2c017ca7a" providerId="ADAL" clId="{758D6F1C-E6B8-4403-B10E-C8BF39BEBAFA}" dt="2023-09-29T15:25:01.987" v="236" actId="47"/>
        <pc:sldMkLst>
          <pc:docMk/>
          <pc:sldMk cId="0" sldId="262"/>
        </pc:sldMkLst>
        <pc:spChg chg="mod">
          <ac:chgData name="Hakima Laribi" userId="801ab3f2-b582-423d-95b6-cfe2c017ca7a" providerId="ADAL" clId="{758D6F1C-E6B8-4403-B10E-C8BF39BEBAFA}" dt="2023-09-29T15:11:07.046" v="117" actId="1076"/>
          <ac:spMkLst>
            <pc:docMk/>
            <pc:sldMk cId="0" sldId="262"/>
            <ac:spMk id="2" creationId="{00000000-0000-0000-0000-000000000000}"/>
          </ac:spMkLst>
        </pc:spChg>
        <pc:spChg chg="del">
          <ac:chgData name="Hakima Laribi" userId="801ab3f2-b582-423d-95b6-cfe2c017ca7a" providerId="ADAL" clId="{758D6F1C-E6B8-4403-B10E-C8BF39BEBAFA}" dt="2023-09-29T15:08:04.252" v="27" actId="478"/>
          <ac:spMkLst>
            <pc:docMk/>
            <pc:sldMk cId="0" sldId="262"/>
            <ac:spMk id="8" creationId="{00000000-0000-0000-0000-000000000000}"/>
          </ac:spMkLst>
        </pc:spChg>
      </pc:sldChg>
      <pc:sldChg chg="addSp delSp modSp del mod">
        <pc:chgData name="Hakima Laribi" userId="801ab3f2-b582-423d-95b6-cfe2c017ca7a" providerId="ADAL" clId="{758D6F1C-E6B8-4403-B10E-C8BF39BEBAFA}" dt="2023-10-01T14:33:53.508" v="2548" actId="2696"/>
        <pc:sldMkLst>
          <pc:docMk/>
          <pc:sldMk cId="2683330471" sldId="270"/>
        </pc:sldMkLst>
        <pc:spChg chg="del">
          <ac:chgData name="Hakima Laribi" userId="801ab3f2-b582-423d-95b6-cfe2c017ca7a" providerId="ADAL" clId="{758D6F1C-E6B8-4403-B10E-C8BF39BEBAFA}" dt="2023-09-29T15:58:53.583" v="299" actId="478"/>
          <ac:spMkLst>
            <pc:docMk/>
            <pc:sldMk cId="2683330471" sldId="270"/>
            <ac:spMk id="2" creationId="{7632FE86-992B-6946-A8AA-EDDA67DB3303}"/>
          </ac:spMkLst>
        </pc:spChg>
        <pc:spChg chg="mod">
          <ac:chgData name="Hakima Laribi" userId="801ab3f2-b582-423d-95b6-cfe2c017ca7a" providerId="ADAL" clId="{758D6F1C-E6B8-4403-B10E-C8BF39BEBAFA}" dt="2023-09-29T23:28:56.518" v="1081" actId="13926"/>
          <ac:spMkLst>
            <pc:docMk/>
            <pc:sldMk cId="2683330471" sldId="270"/>
            <ac:spMk id="3" creationId="{D9F58966-C77C-C84E-8B54-9262F41E8C33}"/>
          </ac:spMkLst>
        </pc:spChg>
        <pc:spChg chg="add del mod">
          <ac:chgData name="Hakima Laribi" userId="801ab3f2-b582-423d-95b6-cfe2c017ca7a" providerId="ADAL" clId="{758D6F1C-E6B8-4403-B10E-C8BF39BEBAFA}" dt="2023-09-29T15:58:55.898" v="300" actId="478"/>
          <ac:spMkLst>
            <pc:docMk/>
            <pc:sldMk cId="2683330471" sldId="270"/>
            <ac:spMk id="6" creationId="{8A2555CD-E198-3709-30B5-544FCD5345FE}"/>
          </ac:spMkLst>
        </pc:spChg>
      </pc:sldChg>
      <pc:sldChg chg="modSp add del mod">
        <pc:chgData name="Hakima Laribi" userId="801ab3f2-b582-423d-95b6-cfe2c017ca7a" providerId="ADAL" clId="{758D6F1C-E6B8-4403-B10E-C8BF39BEBAFA}" dt="2023-10-01T22:13:36.204" v="3910" actId="20577"/>
        <pc:sldMkLst>
          <pc:docMk/>
          <pc:sldMk cId="3016711647" sldId="276"/>
        </pc:sldMkLst>
        <pc:spChg chg="mod">
          <ac:chgData name="Hakima Laribi" userId="801ab3f2-b582-423d-95b6-cfe2c017ca7a" providerId="ADAL" clId="{758D6F1C-E6B8-4403-B10E-C8BF39BEBAFA}" dt="2023-10-01T22:13:36.204" v="3910" actId="20577"/>
          <ac:spMkLst>
            <pc:docMk/>
            <pc:sldMk cId="3016711647" sldId="276"/>
            <ac:spMk id="2" creationId="{F30FF8D1-97A4-2543-9479-E36A022739D5}"/>
          </ac:spMkLst>
        </pc:spChg>
      </pc:sldChg>
      <pc:sldChg chg="del">
        <pc:chgData name="Hakima Laribi" userId="801ab3f2-b582-423d-95b6-cfe2c017ca7a" providerId="ADAL" clId="{758D6F1C-E6B8-4403-B10E-C8BF39BEBAFA}" dt="2023-09-29T15:09:22.104" v="92" actId="47"/>
        <pc:sldMkLst>
          <pc:docMk/>
          <pc:sldMk cId="881891115" sldId="280"/>
        </pc:sldMkLst>
      </pc:sldChg>
      <pc:sldChg chg="del">
        <pc:chgData name="Hakima Laribi" userId="801ab3f2-b582-423d-95b6-cfe2c017ca7a" providerId="ADAL" clId="{758D6F1C-E6B8-4403-B10E-C8BF39BEBAFA}" dt="2023-09-29T15:09:22.513" v="94" actId="47"/>
        <pc:sldMkLst>
          <pc:docMk/>
          <pc:sldMk cId="213099274" sldId="281"/>
        </pc:sldMkLst>
      </pc:sldChg>
      <pc:sldChg chg="del">
        <pc:chgData name="Hakima Laribi" userId="801ab3f2-b582-423d-95b6-cfe2c017ca7a" providerId="ADAL" clId="{758D6F1C-E6B8-4403-B10E-C8BF39BEBAFA}" dt="2023-09-29T15:09:22.701" v="95" actId="47"/>
        <pc:sldMkLst>
          <pc:docMk/>
          <pc:sldMk cId="3364787202" sldId="282"/>
        </pc:sldMkLst>
      </pc:sldChg>
      <pc:sldChg chg="del">
        <pc:chgData name="Hakima Laribi" userId="801ab3f2-b582-423d-95b6-cfe2c017ca7a" providerId="ADAL" clId="{758D6F1C-E6B8-4403-B10E-C8BF39BEBAFA}" dt="2023-09-29T15:09:00.271" v="55" actId="47"/>
        <pc:sldMkLst>
          <pc:docMk/>
          <pc:sldMk cId="1639431481" sldId="283"/>
        </pc:sldMkLst>
      </pc:sldChg>
      <pc:sldChg chg="del">
        <pc:chgData name="Hakima Laribi" userId="801ab3f2-b582-423d-95b6-cfe2c017ca7a" providerId="ADAL" clId="{758D6F1C-E6B8-4403-B10E-C8BF39BEBAFA}" dt="2023-09-29T15:09:00.034" v="54" actId="47"/>
        <pc:sldMkLst>
          <pc:docMk/>
          <pc:sldMk cId="3165806031" sldId="284"/>
        </pc:sldMkLst>
      </pc:sldChg>
      <pc:sldChg chg="del">
        <pc:chgData name="Hakima Laribi" userId="801ab3f2-b582-423d-95b6-cfe2c017ca7a" providerId="ADAL" clId="{758D6F1C-E6B8-4403-B10E-C8BF39BEBAFA}" dt="2023-09-29T15:09:00.445" v="56" actId="47"/>
        <pc:sldMkLst>
          <pc:docMk/>
          <pc:sldMk cId="253703304" sldId="285"/>
        </pc:sldMkLst>
      </pc:sldChg>
      <pc:sldChg chg="del">
        <pc:chgData name="Hakima Laribi" userId="801ab3f2-b582-423d-95b6-cfe2c017ca7a" providerId="ADAL" clId="{758D6F1C-E6B8-4403-B10E-C8BF39BEBAFA}" dt="2023-09-29T15:09:00.649" v="57" actId="47"/>
        <pc:sldMkLst>
          <pc:docMk/>
          <pc:sldMk cId="34431666" sldId="286"/>
        </pc:sldMkLst>
      </pc:sldChg>
      <pc:sldChg chg="del">
        <pc:chgData name="Hakima Laribi" userId="801ab3f2-b582-423d-95b6-cfe2c017ca7a" providerId="ADAL" clId="{758D6F1C-E6B8-4403-B10E-C8BF39BEBAFA}" dt="2023-09-29T15:09:00.886" v="58" actId="47"/>
        <pc:sldMkLst>
          <pc:docMk/>
          <pc:sldMk cId="4145878458" sldId="287"/>
        </pc:sldMkLst>
      </pc:sldChg>
      <pc:sldChg chg="del">
        <pc:chgData name="Hakima Laribi" userId="801ab3f2-b582-423d-95b6-cfe2c017ca7a" providerId="ADAL" clId="{758D6F1C-E6B8-4403-B10E-C8BF39BEBAFA}" dt="2023-09-29T15:09:02.137" v="60" actId="47"/>
        <pc:sldMkLst>
          <pc:docMk/>
          <pc:sldMk cId="2889157936" sldId="288"/>
        </pc:sldMkLst>
      </pc:sldChg>
      <pc:sldChg chg="del">
        <pc:chgData name="Hakima Laribi" userId="801ab3f2-b582-423d-95b6-cfe2c017ca7a" providerId="ADAL" clId="{758D6F1C-E6B8-4403-B10E-C8BF39BEBAFA}" dt="2023-09-29T15:09:02.562" v="61" actId="47"/>
        <pc:sldMkLst>
          <pc:docMk/>
          <pc:sldMk cId="3484909054" sldId="289"/>
        </pc:sldMkLst>
      </pc:sldChg>
      <pc:sldChg chg="del">
        <pc:chgData name="Hakima Laribi" userId="801ab3f2-b582-423d-95b6-cfe2c017ca7a" providerId="ADAL" clId="{758D6F1C-E6B8-4403-B10E-C8BF39BEBAFA}" dt="2023-09-29T15:09:02.924" v="62" actId="47"/>
        <pc:sldMkLst>
          <pc:docMk/>
          <pc:sldMk cId="2408165352" sldId="290"/>
        </pc:sldMkLst>
      </pc:sldChg>
      <pc:sldChg chg="del">
        <pc:chgData name="Hakima Laribi" userId="801ab3f2-b582-423d-95b6-cfe2c017ca7a" providerId="ADAL" clId="{758D6F1C-E6B8-4403-B10E-C8BF39BEBAFA}" dt="2023-09-29T15:09:03.363" v="63" actId="47"/>
        <pc:sldMkLst>
          <pc:docMk/>
          <pc:sldMk cId="2686538991" sldId="291"/>
        </pc:sldMkLst>
      </pc:sldChg>
      <pc:sldChg chg="del">
        <pc:chgData name="Hakima Laribi" userId="801ab3f2-b582-423d-95b6-cfe2c017ca7a" providerId="ADAL" clId="{758D6F1C-E6B8-4403-B10E-C8BF39BEBAFA}" dt="2023-09-29T15:09:04.498" v="66" actId="47"/>
        <pc:sldMkLst>
          <pc:docMk/>
          <pc:sldMk cId="3405845277" sldId="292"/>
        </pc:sldMkLst>
      </pc:sldChg>
      <pc:sldChg chg="del">
        <pc:chgData name="Hakima Laribi" userId="801ab3f2-b582-423d-95b6-cfe2c017ca7a" providerId="ADAL" clId="{758D6F1C-E6B8-4403-B10E-C8BF39BEBAFA}" dt="2023-09-29T15:09:05.144" v="67" actId="47"/>
        <pc:sldMkLst>
          <pc:docMk/>
          <pc:sldMk cId="2968478734" sldId="293"/>
        </pc:sldMkLst>
      </pc:sldChg>
      <pc:sldChg chg="del">
        <pc:chgData name="Hakima Laribi" userId="801ab3f2-b582-423d-95b6-cfe2c017ca7a" providerId="ADAL" clId="{758D6F1C-E6B8-4403-B10E-C8BF39BEBAFA}" dt="2023-09-29T15:09:06.093" v="69" actId="47"/>
        <pc:sldMkLst>
          <pc:docMk/>
          <pc:sldMk cId="1204643740" sldId="295"/>
        </pc:sldMkLst>
      </pc:sldChg>
      <pc:sldChg chg="del">
        <pc:chgData name="Hakima Laribi" userId="801ab3f2-b582-423d-95b6-cfe2c017ca7a" providerId="ADAL" clId="{758D6F1C-E6B8-4403-B10E-C8BF39BEBAFA}" dt="2023-09-29T15:08:53.163" v="40" actId="47"/>
        <pc:sldMkLst>
          <pc:docMk/>
          <pc:sldMk cId="3900143507" sldId="296"/>
        </pc:sldMkLst>
      </pc:sldChg>
      <pc:sldChg chg="del">
        <pc:chgData name="Hakima Laribi" userId="801ab3f2-b582-423d-95b6-cfe2c017ca7a" providerId="ADAL" clId="{758D6F1C-E6B8-4403-B10E-C8BF39BEBAFA}" dt="2023-09-29T15:09:06.313" v="70" actId="47"/>
        <pc:sldMkLst>
          <pc:docMk/>
          <pc:sldMk cId="4220551708" sldId="297"/>
        </pc:sldMkLst>
      </pc:sldChg>
      <pc:sldChg chg="del">
        <pc:chgData name="Hakima Laribi" userId="801ab3f2-b582-423d-95b6-cfe2c017ca7a" providerId="ADAL" clId="{758D6F1C-E6B8-4403-B10E-C8BF39BEBAFA}" dt="2023-09-29T15:09:06.723" v="71" actId="47"/>
        <pc:sldMkLst>
          <pc:docMk/>
          <pc:sldMk cId="1712722053" sldId="298"/>
        </pc:sldMkLst>
      </pc:sldChg>
      <pc:sldChg chg="del">
        <pc:chgData name="Hakima Laribi" userId="801ab3f2-b582-423d-95b6-cfe2c017ca7a" providerId="ADAL" clId="{758D6F1C-E6B8-4403-B10E-C8BF39BEBAFA}" dt="2023-09-29T15:09:06.896" v="72" actId="47"/>
        <pc:sldMkLst>
          <pc:docMk/>
          <pc:sldMk cId="1795901318" sldId="299"/>
        </pc:sldMkLst>
      </pc:sldChg>
      <pc:sldChg chg="del">
        <pc:chgData name="Hakima Laribi" userId="801ab3f2-b582-423d-95b6-cfe2c017ca7a" providerId="ADAL" clId="{758D6F1C-E6B8-4403-B10E-C8BF39BEBAFA}" dt="2023-09-29T15:08:52.095" v="33" actId="47"/>
        <pc:sldMkLst>
          <pc:docMk/>
          <pc:sldMk cId="1610962072" sldId="300"/>
        </pc:sldMkLst>
      </pc:sldChg>
      <pc:sldChg chg="del">
        <pc:chgData name="Hakima Laribi" userId="801ab3f2-b582-423d-95b6-cfe2c017ca7a" providerId="ADAL" clId="{758D6F1C-E6B8-4403-B10E-C8BF39BEBAFA}" dt="2023-09-29T15:08:52.268" v="34" actId="47"/>
        <pc:sldMkLst>
          <pc:docMk/>
          <pc:sldMk cId="2327045472" sldId="301"/>
        </pc:sldMkLst>
      </pc:sldChg>
      <pc:sldChg chg="del">
        <pc:chgData name="Hakima Laribi" userId="801ab3f2-b582-423d-95b6-cfe2c017ca7a" providerId="ADAL" clId="{758D6F1C-E6B8-4403-B10E-C8BF39BEBAFA}" dt="2023-09-29T15:08:52.456" v="35" actId="47"/>
        <pc:sldMkLst>
          <pc:docMk/>
          <pc:sldMk cId="1680552550" sldId="302"/>
        </pc:sldMkLst>
      </pc:sldChg>
      <pc:sldChg chg="del">
        <pc:chgData name="Hakima Laribi" userId="801ab3f2-b582-423d-95b6-cfe2c017ca7a" providerId="ADAL" clId="{758D6F1C-E6B8-4403-B10E-C8BF39BEBAFA}" dt="2023-09-29T15:08:52.974" v="38" actId="47"/>
        <pc:sldMkLst>
          <pc:docMk/>
          <pc:sldMk cId="2384097459" sldId="303"/>
        </pc:sldMkLst>
      </pc:sldChg>
      <pc:sldChg chg="del">
        <pc:chgData name="Hakima Laribi" userId="801ab3f2-b582-423d-95b6-cfe2c017ca7a" providerId="ADAL" clId="{758D6F1C-E6B8-4403-B10E-C8BF39BEBAFA}" dt="2023-09-29T15:08:52.995" v="39" actId="47"/>
        <pc:sldMkLst>
          <pc:docMk/>
          <pc:sldMk cId="1086600693" sldId="304"/>
        </pc:sldMkLst>
      </pc:sldChg>
      <pc:sldChg chg="del">
        <pc:chgData name="Hakima Laribi" userId="801ab3f2-b582-423d-95b6-cfe2c017ca7a" providerId="ADAL" clId="{758D6F1C-E6B8-4403-B10E-C8BF39BEBAFA}" dt="2023-09-29T15:08:53.306" v="41" actId="47"/>
        <pc:sldMkLst>
          <pc:docMk/>
          <pc:sldMk cId="4100323112" sldId="305"/>
        </pc:sldMkLst>
      </pc:sldChg>
      <pc:sldChg chg="del">
        <pc:chgData name="Hakima Laribi" userId="801ab3f2-b582-423d-95b6-cfe2c017ca7a" providerId="ADAL" clId="{758D6F1C-E6B8-4403-B10E-C8BF39BEBAFA}" dt="2023-09-29T15:08:53.463" v="42" actId="47"/>
        <pc:sldMkLst>
          <pc:docMk/>
          <pc:sldMk cId="1768361153" sldId="306"/>
        </pc:sldMkLst>
      </pc:sldChg>
      <pc:sldChg chg="del">
        <pc:chgData name="Hakima Laribi" userId="801ab3f2-b582-423d-95b6-cfe2c017ca7a" providerId="ADAL" clId="{758D6F1C-E6B8-4403-B10E-C8BF39BEBAFA}" dt="2023-09-29T15:08:54.124" v="44" actId="47"/>
        <pc:sldMkLst>
          <pc:docMk/>
          <pc:sldMk cId="900382166" sldId="307"/>
        </pc:sldMkLst>
      </pc:sldChg>
      <pc:sldChg chg="del">
        <pc:chgData name="Hakima Laribi" userId="801ab3f2-b582-423d-95b6-cfe2c017ca7a" providerId="ADAL" clId="{758D6F1C-E6B8-4403-B10E-C8BF39BEBAFA}" dt="2023-09-29T15:08:54.234" v="45" actId="47"/>
        <pc:sldMkLst>
          <pc:docMk/>
          <pc:sldMk cId="274995188" sldId="308"/>
        </pc:sldMkLst>
      </pc:sldChg>
      <pc:sldChg chg="del">
        <pc:chgData name="Hakima Laribi" userId="801ab3f2-b582-423d-95b6-cfe2c017ca7a" providerId="ADAL" clId="{758D6F1C-E6B8-4403-B10E-C8BF39BEBAFA}" dt="2023-09-29T15:08:54.329" v="46" actId="47"/>
        <pc:sldMkLst>
          <pc:docMk/>
          <pc:sldMk cId="128196309" sldId="309"/>
        </pc:sldMkLst>
      </pc:sldChg>
      <pc:sldChg chg="del">
        <pc:chgData name="Hakima Laribi" userId="801ab3f2-b582-423d-95b6-cfe2c017ca7a" providerId="ADAL" clId="{758D6F1C-E6B8-4403-B10E-C8BF39BEBAFA}" dt="2023-09-29T15:08:54.784" v="48" actId="47"/>
        <pc:sldMkLst>
          <pc:docMk/>
          <pc:sldMk cId="3636169172" sldId="310"/>
        </pc:sldMkLst>
      </pc:sldChg>
      <pc:sldChg chg="del">
        <pc:chgData name="Hakima Laribi" userId="801ab3f2-b582-423d-95b6-cfe2c017ca7a" providerId="ADAL" clId="{758D6F1C-E6B8-4403-B10E-C8BF39BEBAFA}" dt="2023-09-29T15:08:54.501" v="47" actId="47"/>
        <pc:sldMkLst>
          <pc:docMk/>
          <pc:sldMk cId="1192075297" sldId="311"/>
        </pc:sldMkLst>
      </pc:sldChg>
      <pc:sldChg chg="del">
        <pc:chgData name="Hakima Laribi" userId="801ab3f2-b582-423d-95b6-cfe2c017ca7a" providerId="ADAL" clId="{758D6F1C-E6B8-4403-B10E-C8BF39BEBAFA}" dt="2023-09-29T15:08:55.114" v="49" actId="47"/>
        <pc:sldMkLst>
          <pc:docMk/>
          <pc:sldMk cId="84555067" sldId="312"/>
        </pc:sldMkLst>
      </pc:sldChg>
      <pc:sldChg chg="del">
        <pc:chgData name="Hakima Laribi" userId="801ab3f2-b582-423d-95b6-cfe2c017ca7a" providerId="ADAL" clId="{758D6F1C-E6B8-4403-B10E-C8BF39BEBAFA}" dt="2023-09-29T15:08:55.365" v="50" actId="47"/>
        <pc:sldMkLst>
          <pc:docMk/>
          <pc:sldMk cId="1569605074" sldId="313"/>
        </pc:sldMkLst>
      </pc:sldChg>
      <pc:sldChg chg="del">
        <pc:chgData name="Hakima Laribi" userId="801ab3f2-b582-423d-95b6-cfe2c017ca7a" providerId="ADAL" clId="{758D6F1C-E6B8-4403-B10E-C8BF39BEBAFA}" dt="2023-09-29T15:08:55.538" v="51" actId="47"/>
        <pc:sldMkLst>
          <pc:docMk/>
          <pc:sldMk cId="3077624963" sldId="314"/>
        </pc:sldMkLst>
      </pc:sldChg>
      <pc:sldChg chg="del">
        <pc:chgData name="Hakima Laribi" userId="801ab3f2-b582-423d-95b6-cfe2c017ca7a" providerId="ADAL" clId="{758D6F1C-E6B8-4403-B10E-C8BF39BEBAFA}" dt="2023-09-29T15:08:55.585" v="52" actId="47"/>
        <pc:sldMkLst>
          <pc:docMk/>
          <pc:sldMk cId="4197068178" sldId="315"/>
        </pc:sldMkLst>
      </pc:sldChg>
      <pc:sldChg chg="del">
        <pc:chgData name="Hakima Laribi" userId="801ab3f2-b582-423d-95b6-cfe2c017ca7a" providerId="ADAL" clId="{758D6F1C-E6B8-4403-B10E-C8BF39BEBAFA}" dt="2023-09-29T15:08:56.058" v="53" actId="47"/>
        <pc:sldMkLst>
          <pc:docMk/>
          <pc:sldMk cId="32919996" sldId="316"/>
        </pc:sldMkLst>
      </pc:sldChg>
      <pc:sldChg chg="del">
        <pc:chgData name="Hakima Laribi" userId="801ab3f2-b582-423d-95b6-cfe2c017ca7a" providerId="ADAL" clId="{758D6F1C-E6B8-4403-B10E-C8BF39BEBAFA}" dt="2023-09-29T15:09:07.118" v="73" actId="47"/>
        <pc:sldMkLst>
          <pc:docMk/>
          <pc:sldMk cId="1564989228" sldId="317"/>
        </pc:sldMkLst>
      </pc:sldChg>
      <pc:sldChg chg="add del">
        <pc:chgData name="Hakima Laribi" userId="801ab3f2-b582-423d-95b6-cfe2c017ca7a" providerId="ADAL" clId="{758D6F1C-E6B8-4403-B10E-C8BF39BEBAFA}" dt="2023-09-29T15:09:23.125" v="96" actId="47"/>
        <pc:sldMkLst>
          <pc:docMk/>
          <pc:sldMk cId="1744012706" sldId="318"/>
        </pc:sldMkLst>
      </pc:sldChg>
      <pc:sldChg chg="add del">
        <pc:chgData name="Hakima Laribi" userId="801ab3f2-b582-423d-95b6-cfe2c017ca7a" providerId="ADAL" clId="{758D6F1C-E6B8-4403-B10E-C8BF39BEBAFA}" dt="2023-09-29T15:09:23.532" v="97" actId="47"/>
        <pc:sldMkLst>
          <pc:docMk/>
          <pc:sldMk cId="647658768" sldId="319"/>
        </pc:sldMkLst>
      </pc:sldChg>
      <pc:sldChg chg="add del">
        <pc:chgData name="Hakima Laribi" userId="801ab3f2-b582-423d-95b6-cfe2c017ca7a" providerId="ADAL" clId="{758D6F1C-E6B8-4403-B10E-C8BF39BEBAFA}" dt="2023-09-29T15:09:24.620" v="98" actId="47"/>
        <pc:sldMkLst>
          <pc:docMk/>
          <pc:sldMk cId="3125637239" sldId="320"/>
        </pc:sldMkLst>
      </pc:sldChg>
      <pc:sldChg chg="add del">
        <pc:chgData name="Hakima Laribi" userId="801ab3f2-b582-423d-95b6-cfe2c017ca7a" providerId="ADAL" clId="{758D6F1C-E6B8-4403-B10E-C8BF39BEBAFA}" dt="2023-09-29T15:09:24.919" v="99" actId="47"/>
        <pc:sldMkLst>
          <pc:docMk/>
          <pc:sldMk cId="234548826" sldId="321"/>
        </pc:sldMkLst>
      </pc:sldChg>
      <pc:sldChg chg="add del">
        <pc:chgData name="Hakima Laribi" userId="801ab3f2-b582-423d-95b6-cfe2c017ca7a" providerId="ADAL" clId="{758D6F1C-E6B8-4403-B10E-C8BF39BEBAFA}" dt="2023-09-29T15:09:25.424" v="100" actId="47"/>
        <pc:sldMkLst>
          <pc:docMk/>
          <pc:sldMk cId="1971913110" sldId="322"/>
        </pc:sldMkLst>
      </pc:sldChg>
      <pc:sldChg chg="add del">
        <pc:chgData name="Hakima Laribi" userId="801ab3f2-b582-423d-95b6-cfe2c017ca7a" providerId="ADAL" clId="{758D6F1C-E6B8-4403-B10E-C8BF39BEBAFA}" dt="2023-09-29T15:09:26.999" v="101" actId="47"/>
        <pc:sldMkLst>
          <pc:docMk/>
          <pc:sldMk cId="1522179917" sldId="323"/>
        </pc:sldMkLst>
      </pc:sldChg>
      <pc:sldChg chg="add del">
        <pc:chgData name="Hakima Laribi" userId="801ab3f2-b582-423d-95b6-cfe2c017ca7a" providerId="ADAL" clId="{758D6F1C-E6B8-4403-B10E-C8BF39BEBAFA}" dt="2023-09-30T17:17:31.950" v="2286" actId="47"/>
        <pc:sldMkLst>
          <pc:docMk/>
          <pc:sldMk cId="749069926" sldId="324"/>
        </pc:sldMkLst>
      </pc:sldChg>
      <pc:sldChg chg="add del">
        <pc:chgData name="Hakima Laribi" userId="801ab3f2-b582-423d-95b6-cfe2c017ca7a" providerId="ADAL" clId="{758D6F1C-E6B8-4403-B10E-C8BF39BEBAFA}" dt="2023-09-29T23:40:44.909" v="1103" actId="47"/>
        <pc:sldMkLst>
          <pc:docMk/>
          <pc:sldMk cId="3068318125" sldId="325"/>
        </pc:sldMkLst>
      </pc:sldChg>
      <pc:sldChg chg="del">
        <pc:chgData name="Hakima Laribi" userId="801ab3f2-b582-423d-95b6-cfe2c017ca7a" providerId="ADAL" clId="{758D6F1C-E6B8-4403-B10E-C8BF39BEBAFA}" dt="2023-09-29T15:08:52.795" v="36" actId="47"/>
        <pc:sldMkLst>
          <pc:docMk/>
          <pc:sldMk cId="3305031360" sldId="326"/>
        </pc:sldMkLst>
      </pc:sldChg>
      <pc:sldChg chg="del">
        <pc:chgData name="Hakima Laribi" userId="801ab3f2-b582-423d-95b6-cfe2c017ca7a" providerId="ADAL" clId="{758D6F1C-E6B8-4403-B10E-C8BF39BEBAFA}" dt="2023-09-29T15:08:52.959" v="37" actId="47"/>
        <pc:sldMkLst>
          <pc:docMk/>
          <pc:sldMk cId="2320505890" sldId="327"/>
        </pc:sldMkLst>
      </pc:sldChg>
      <pc:sldChg chg="del">
        <pc:chgData name="Hakima Laribi" userId="801ab3f2-b582-423d-95b6-cfe2c017ca7a" providerId="ADAL" clId="{758D6F1C-E6B8-4403-B10E-C8BF39BEBAFA}" dt="2023-09-29T15:09:04.042" v="65" actId="47"/>
        <pc:sldMkLst>
          <pc:docMk/>
          <pc:sldMk cId="2136741357" sldId="328"/>
        </pc:sldMkLst>
      </pc:sldChg>
      <pc:sldChg chg="del">
        <pc:chgData name="Hakima Laribi" userId="801ab3f2-b582-423d-95b6-cfe2c017ca7a" providerId="ADAL" clId="{758D6F1C-E6B8-4403-B10E-C8BF39BEBAFA}" dt="2023-09-29T15:09:01.787" v="59" actId="47"/>
        <pc:sldMkLst>
          <pc:docMk/>
          <pc:sldMk cId="1196176298" sldId="329"/>
        </pc:sldMkLst>
      </pc:sldChg>
      <pc:sldChg chg="del">
        <pc:chgData name="Hakima Laribi" userId="801ab3f2-b582-423d-95b6-cfe2c017ca7a" providerId="ADAL" clId="{758D6F1C-E6B8-4403-B10E-C8BF39BEBAFA}" dt="2023-09-29T15:09:03.742" v="64" actId="47"/>
        <pc:sldMkLst>
          <pc:docMk/>
          <pc:sldMk cId="1428013581" sldId="330"/>
        </pc:sldMkLst>
      </pc:sldChg>
      <pc:sldChg chg="del">
        <pc:chgData name="Hakima Laribi" userId="801ab3f2-b582-423d-95b6-cfe2c017ca7a" providerId="ADAL" clId="{758D6F1C-E6B8-4403-B10E-C8BF39BEBAFA}" dt="2023-09-29T15:09:22.308" v="93" actId="47"/>
        <pc:sldMkLst>
          <pc:docMk/>
          <pc:sldMk cId="1978552123" sldId="331"/>
        </pc:sldMkLst>
      </pc:sldChg>
      <pc:sldChg chg="modSp del mod ord">
        <pc:chgData name="Hakima Laribi" userId="801ab3f2-b582-423d-95b6-cfe2c017ca7a" providerId="ADAL" clId="{758D6F1C-E6B8-4403-B10E-C8BF39BEBAFA}" dt="2023-10-01T14:33:53.508" v="2548" actId="2696"/>
        <pc:sldMkLst>
          <pc:docMk/>
          <pc:sldMk cId="750533024" sldId="332"/>
        </pc:sldMkLst>
        <pc:spChg chg="mod">
          <ac:chgData name="Hakima Laribi" userId="801ab3f2-b582-423d-95b6-cfe2c017ca7a" providerId="ADAL" clId="{758D6F1C-E6B8-4403-B10E-C8BF39BEBAFA}" dt="2023-09-29T21:28:48.920" v="491" actId="20577"/>
          <ac:spMkLst>
            <pc:docMk/>
            <pc:sldMk cId="750533024" sldId="332"/>
            <ac:spMk id="2" creationId="{7632FE86-992B-6946-A8AA-EDDA67DB3303}"/>
          </ac:spMkLst>
        </pc:spChg>
      </pc:sldChg>
      <pc:sldChg chg="del">
        <pc:chgData name="Hakima Laribi" userId="801ab3f2-b582-423d-95b6-cfe2c017ca7a" providerId="ADAL" clId="{758D6F1C-E6B8-4403-B10E-C8BF39BEBAFA}" dt="2023-09-29T15:09:05.872" v="68" actId="47"/>
        <pc:sldMkLst>
          <pc:docMk/>
          <pc:sldMk cId="1216934562" sldId="333"/>
        </pc:sldMkLst>
      </pc:sldChg>
      <pc:sldChg chg="addSp delSp modSp new mod modNotesTx">
        <pc:chgData name="Hakima Laribi" userId="801ab3f2-b582-423d-95b6-cfe2c017ca7a" providerId="ADAL" clId="{758D6F1C-E6B8-4403-B10E-C8BF39BEBAFA}" dt="2023-10-08T13:20:23.337" v="14040" actId="20577"/>
        <pc:sldMkLst>
          <pc:docMk/>
          <pc:sldMk cId="2247149966" sldId="333"/>
        </pc:sldMkLst>
        <pc:spChg chg="mod">
          <ac:chgData name="Hakima Laribi" userId="801ab3f2-b582-423d-95b6-cfe2c017ca7a" providerId="ADAL" clId="{758D6F1C-E6B8-4403-B10E-C8BF39BEBAFA}" dt="2023-10-05T23:59:00.308" v="10229" actId="1076"/>
          <ac:spMkLst>
            <pc:docMk/>
            <pc:sldMk cId="2247149966" sldId="333"/>
            <ac:spMk id="2" creationId="{10C6CD35-D27F-404E-442E-00963F729B0D}"/>
          </ac:spMkLst>
        </pc:spChg>
        <pc:spChg chg="mod">
          <ac:chgData name="Hakima Laribi" userId="801ab3f2-b582-423d-95b6-cfe2c017ca7a" providerId="ADAL" clId="{758D6F1C-E6B8-4403-B10E-C8BF39BEBAFA}" dt="2023-10-05T23:56:39.146" v="10154" actId="115"/>
          <ac:spMkLst>
            <pc:docMk/>
            <pc:sldMk cId="2247149966" sldId="333"/>
            <ac:spMk id="3" creationId="{7D52415E-94A8-9ED3-6E40-9F50AE23C43B}"/>
          </ac:spMkLst>
        </pc:spChg>
        <pc:spChg chg="add mod">
          <ac:chgData name="Hakima Laribi" userId="801ab3f2-b582-423d-95b6-cfe2c017ca7a" providerId="ADAL" clId="{758D6F1C-E6B8-4403-B10E-C8BF39BEBAFA}" dt="2023-09-29T15:34:20.718" v="294" actId="1076"/>
          <ac:spMkLst>
            <pc:docMk/>
            <pc:sldMk cId="2247149966" sldId="333"/>
            <ac:spMk id="4" creationId="{4A6D3BAC-1A17-6008-C690-38908DA670E0}"/>
          </ac:spMkLst>
        </pc:spChg>
        <pc:spChg chg="add mod">
          <ac:chgData name="Hakima Laribi" userId="801ab3f2-b582-423d-95b6-cfe2c017ca7a" providerId="ADAL" clId="{758D6F1C-E6B8-4403-B10E-C8BF39BEBAFA}" dt="2023-10-05T23:59:04.371" v="10230" actId="1076"/>
          <ac:spMkLst>
            <pc:docMk/>
            <pc:sldMk cId="2247149966" sldId="333"/>
            <ac:spMk id="5" creationId="{5F2B9528-D846-B0FB-A586-D1C99FB9BF8C}"/>
          </ac:spMkLst>
        </pc:spChg>
        <pc:spChg chg="add mod">
          <ac:chgData name="Hakima Laribi" userId="801ab3f2-b582-423d-95b6-cfe2c017ca7a" providerId="ADAL" clId="{758D6F1C-E6B8-4403-B10E-C8BF39BEBAFA}" dt="2023-09-29T16:02:21.849" v="317" actId="1035"/>
          <ac:spMkLst>
            <pc:docMk/>
            <pc:sldMk cId="2247149966" sldId="333"/>
            <ac:spMk id="7" creationId="{DE68B756-7C5A-B713-D29C-2032CBFE3191}"/>
          </ac:spMkLst>
        </pc:spChg>
        <pc:spChg chg="add del">
          <ac:chgData name="Hakima Laribi" userId="801ab3f2-b582-423d-95b6-cfe2c017ca7a" providerId="ADAL" clId="{758D6F1C-E6B8-4403-B10E-C8BF39BEBAFA}" dt="2023-09-29T15:27:24.553" v="266"/>
          <ac:spMkLst>
            <pc:docMk/>
            <pc:sldMk cId="2247149966" sldId="333"/>
            <ac:spMk id="8" creationId="{834AA1F9-7416-F553-B861-FDE88DC35196}"/>
          </ac:spMkLst>
        </pc:spChg>
        <pc:spChg chg="add mod">
          <ac:chgData name="Hakima Laribi" userId="801ab3f2-b582-423d-95b6-cfe2c017ca7a" providerId="ADAL" clId="{758D6F1C-E6B8-4403-B10E-C8BF39BEBAFA}" dt="2023-10-06T13:34:09.095" v="10797" actId="1036"/>
          <ac:spMkLst>
            <pc:docMk/>
            <pc:sldMk cId="2247149966" sldId="333"/>
            <ac:spMk id="8" creationId="{862EE5F3-C51D-3C0F-4DC6-B1851904A129}"/>
          </ac:spMkLst>
        </pc:spChg>
        <pc:spChg chg="add del mod">
          <ac:chgData name="Hakima Laribi" userId="801ab3f2-b582-423d-95b6-cfe2c017ca7a" providerId="ADAL" clId="{758D6F1C-E6B8-4403-B10E-C8BF39BEBAFA}" dt="2023-10-05T23:51:30.697" v="10102"/>
          <ac:spMkLst>
            <pc:docMk/>
            <pc:sldMk cId="2247149966" sldId="333"/>
            <ac:spMk id="8" creationId="{BECA3DCC-E8D5-82B0-A5A8-303F29618FCB}"/>
          </ac:spMkLst>
        </pc:spChg>
        <pc:spChg chg="add del mod">
          <ac:chgData name="Hakima Laribi" userId="801ab3f2-b582-423d-95b6-cfe2c017ca7a" providerId="ADAL" clId="{758D6F1C-E6B8-4403-B10E-C8BF39BEBAFA}" dt="2023-10-05T23:51:30.206" v="10101"/>
          <ac:spMkLst>
            <pc:docMk/>
            <pc:sldMk cId="2247149966" sldId="333"/>
            <ac:spMk id="9" creationId="{ACA53E15-041F-B30F-6683-D626976066BD}"/>
          </ac:spMkLst>
        </pc:spChg>
        <pc:spChg chg="add del mod">
          <ac:chgData name="Hakima Laribi" userId="801ab3f2-b582-423d-95b6-cfe2c017ca7a" providerId="ADAL" clId="{758D6F1C-E6B8-4403-B10E-C8BF39BEBAFA}" dt="2023-09-29T15:28:12.640" v="270" actId="478"/>
          <ac:spMkLst>
            <pc:docMk/>
            <pc:sldMk cId="2247149966" sldId="333"/>
            <ac:spMk id="9" creationId="{FA15F1B9-E5DF-5B14-A74C-46C0DD7DA508}"/>
          </ac:spMkLst>
        </pc:spChg>
        <pc:spChg chg="add mod">
          <ac:chgData name="Hakima Laribi" userId="801ab3f2-b582-423d-95b6-cfe2c017ca7a" providerId="ADAL" clId="{758D6F1C-E6B8-4403-B10E-C8BF39BEBAFA}" dt="2023-10-06T00:24:30.346" v="10473" actId="1038"/>
          <ac:spMkLst>
            <pc:docMk/>
            <pc:sldMk cId="2247149966" sldId="333"/>
            <ac:spMk id="10" creationId="{40484ED1-E9E1-C0E0-859B-92049A62B58D}"/>
          </ac:spMkLst>
        </pc:spChg>
        <pc:spChg chg="add mod">
          <ac:chgData name="Hakima Laribi" userId="801ab3f2-b582-423d-95b6-cfe2c017ca7a" providerId="ADAL" clId="{758D6F1C-E6B8-4403-B10E-C8BF39BEBAFA}" dt="2023-10-06T00:24:32.994" v="10474" actId="1038"/>
          <ac:spMkLst>
            <pc:docMk/>
            <pc:sldMk cId="2247149966" sldId="333"/>
            <ac:spMk id="12" creationId="{7B5EC6ED-E763-3631-5245-2880581E1FD8}"/>
          </ac:spMkLst>
        </pc:spChg>
        <pc:spChg chg="add mod">
          <ac:chgData name="Hakima Laribi" userId="801ab3f2-b582-423d-95b6-cfe2c017ca7a" providerId="ADAL" clId="{758D6F1C-E6B8-4403-B10E-C8BF39BEBAFA}" dt="2023-10-06T13:34:09.095" v="10797" actId="1036"/>
          <ac:spMkLst>
            <pc:docMk/>
            <pc:sldMk cId="2247149966" sldId="333"/>
            <ac:spMk id="13" creationId="{A7B826E7-2FBB-13A7-136E-841ECCD7FD00}"/>
          </ac:spMkLst>
        </pc:spChg>
        <pc:spChg chg="add mod">
          <ac:chgData name="Hakima Laribi" userId="801ab3f2-b582-423d-95b6-cfe2c017ca7a" providerId="ADAL" clId="{758D6F1C-E6B8-4403-B10E-C8BF39BEBAFA}" dt="2023-10-06T13:32:55.586" v="10760" actId="1076"/>
          <ac:spMkLst>
            <pc:docMk/>
            <pc:sldMk cId="2247149966" sldId="333"/>
            <ac:spMk id="14" creationId="{6D09E548-5E3A-D807-17CF-FCEC4604F998}"/>
          </ac:spMkLst>
        </pc:spChg>
        <pc:spChg chg="add del mod">
          <ac:chgData name="Hakima Laribi" userId="801ab3f2-b582-423d-95b6-cfe2c017ca7a" providerId="ADAL" clId="{758D6F1C-E6B8-4403-B10E-C8BF39BEBAFA}" dt="2023-10-06T00:24:21.725" v="10472" actId="478"/>
          <ac:spMkLst>
            <pc:docMk/>
            <pc:sldMk cId="2247149966" sldId="333"/>
            <ac:spMk id="15" creationId="{F8BDAE59-D72B-074E-DFAF-904B6E1C181D}"/>
          </ac:spMkLst>
        </pc:spChg>
        <pc:picChg chg="add del mod">
          <ac:chgData name="Hakima Laribi" userId="801ab3f2-b582-423d-95b6-cfe2c017ca7a" providerId="ADAL" clId="{758D6F1C-E6B8-4403-B10E-C8BF39BEBAFA}" dt="2023-09-29T15:33:26.512" v="277" actId="478"/>
          <ac:picMkLst>
            <pc:docMk/>
            <pc:sldMk cId="2247149966" sldId="333"/>
            <ac:picMk id="5" creationId="{B7B4A0CE-2968-75C0-054B-A174AD6E62E2}"/>
          </ac:picMkLst>
        </pc:picChg>
        <pc:picChg chg="add mod">
          <ac:chgData name="Hakima Laribi" userId="801ab3f2-b582-423d-95b6-cfe2c017ca7a" providerId="ADAL" clId="{758D6F1C-E6B8-4403-B10E-C8BF39BEBAFA}" dt="2023-09-29T15:34:20.718" v="294" actId="1076"/>
          <ac:picMkLst>
            <pc:docMk/>
            <pc:sldMk cId="2247149966" sldId="333"/>
            <ac:picMk id="6" creationId="{3F65BBC3-17DF-1314-6E2D-8A7B53A4E947}"/>
          </ac:picMkLst>
        </pc:picChg>
        <pc:picChg chg="add mod modCrop">
          <ac:chgData name="Hakima Laribi" userId="801ab3f2-b582-423d-95b6-cfe2c017ca7a" providerId="ADAL" clId="{758D6F1C-E6B8-4403-B10E-C8BF39BEBAFA}" dt="2023-09-29T15:34:32.430" v="298" actId="1076"/>
          <ac:picMkLst>
            <pc:docMk/>
            <pc:sldMk cId="2247149966" sldId="333"/>
            <ac:picMk id="11" creationId="{49533084-35F0-E105-D5BE-25AF242D15B1}"/>
          </ac:picMkLst>
        </pc:picChg>
      </pc:sldChg>
      <pc:sldChg chg="del">
        <pc:chgData name="Hakima Laribi" userId="801ab3f2-b582-423d-95b6-cfe2c017ca7a" providerId="ADAL" clId="{758D6F1C-E6B8-4403-B10E-C8BF39BEBAFA}" dt="2023-09-29T15:08:53.778" v="43" actId="47"/>
        <pc:sldMkLst>
          <pc:docMk/>
          <pc:sldMk cId="2650238078" sldId="334"/>
        </pc:sldMkLst>
      </pc:sldChg>
      <pc:sldChg chg="modSp add del mod">
        <pc:chgData name="Hakima Laribi" userId="801ab3f2-b582-423d-95b6-cfe2c017ca7a" providerId="ADAL" clId="{758D6F1C-E6B8-4403-B10E-C8BF39BEBAFA}" dt="2023-10-01T14:33:53.508" v="2548" actId="2696"/>
        <pc:sldMkLst>
          <pc:docMk/>
          <pc:sldMk cId="2683798252" sldId="334"/>
        </pc:sldMkLst>
        <pc:spChg chg="mod">
          <ac:chgData name="Hakima Laribi" userId="801ab3f2-b582-423d-95b6-cfe2c017ca7a" providerId="ADAL" clId="{758D6F1C-E6B8-4403-B10E-C8BF39BEBAFA}" dt="2023-09-29T23:28:47.761" v="1080" actId="13926"/>
          <ac:spMkLst>
            <pc:docMk/>
            <pc:sldMk cId="2683798252" sldId="334"/>
            <ac:spMk id="3" creationId="{D9F58966-C77C-C84E-8B54-9262F41E8C33}"/>
          </ac:spMkLst>
        </pc:spChg>
      </pc:sldChg>
      <pc:sldChg chg="addSp modSp new del mod">
        <pc:chgData name="Hakima Laribi" userId="801ab3f2-b582-423d-95b6-cfe2c017ca7a" providerId="ADAL" clId="{758D6F1C-E6B8-4403-B10E-C8BF39BEBAFA}" dt="2023-09-29T15:10:56.648" v="116" actId="47"/>
        <pc:sldMkLst>
          <pc:docMk/>
          <pc:sldMk cId="2003481459" sldId="335"/>
        </pc:sldMkLst>
        <pc:spChg chg="mod">
          <ac:chgData name="Hakima Laribi" userId="801ab3f2-b582-423d-95b6-cfe2c017ca7a" providerId="ADAL" clId="{758D6F1C-E6B8-4403-B10E-C8BF39BEBAFA}" dt="2023-09-29T15:10:45.489" v="115" actId="14100"/>
          <ac:spMkLst>
            <pc:docMk/>
            <pc:sldMk cId="2003481459" sldId="335"/>
            <ac:spMk id="2" creationId="{B1565147-8FAE-1AB3-1F8A-8DB21F029017}"/>
          </ac:spMkLst>
        </pc:spChg>
        <pc:spChg chg="add mod">
          <ac:chgData name="Hakima Laribi" userId="801ab3f2-b582-423d-95b6-cfe2c017ca7a" providerId="ADAL" clId="{758D6F1C-E6B8-4403-B10E-C8BF39BEBAFA}" dt="2023-09-29T15:10:10.258" v="103"/>
          <ac:spMkLst>
            <pc:docMk/>
            <pc:sldMk cId="2003481459" sldId="335"/>
            <ac:spMk id="4" creationId="{CF0C9FB0-869B-0E91-1D52-8AFE319524DE}"/>
          </ac:spMkLst>
        </pc:spChg>
        <pc:spChg chg="add mod">
          <ac:chgData name="Hakima Laribi" userId="801ab3f2-b582-423d-95b6-cfe2c017ca7a" providerId="ADAL" clId="{758D6F1C-E6B8-4403-B10E-C8BF39BEBAFA}" dt="2023-09-29T15:10:10.258" v="103"/>
          <ac:spMkLst>
            <pc:docMk/>
            <pc:sldMk cId="2003481459" sldId="335"/>
            <ac:spMk id="7" creationId="{64C1B76C-E5D6-4E61-0677-3C514B89DEA3}"/>
          </ac:spMkLst>
        </pc:spChg>
        <pc:picChg chg="add mod">
          <ac:chgData name="Hakima Laribi" userId="801ab3f2-b582-423d-95b6-cfe2c017ca7a" providerId="ADAL" clId="{758D6F1C-E6B8-4403-B10E-C8BF39BEBAFA}" dt="2023-09-29T15:10:23.253" v="109" actId="1076"/>
          <ac:picMkLst>
            <pc:docMk/>
            <pc:sldMk cId="2003481459" sldId="335"/>
            <ac:picMk id="5" creationId="{55FB3763-5DDC-473F-4C67-62F819636265}"/>
          </ac:picMkLst>
        </pc:picChg>
        <pc:picChg chg="add mod">
          <ac:chgData name="Hakima Laribi" userId="801ab3f2-b582-423d-95b6-cfe2c017ca7a" providerId="ADAL" clId="{758D6F1C-E6B8-4403-B10E-C8BF39BEBAFA}" dt="2023-09-29T15:10:10.258" v="103"/>
          <ac:picMkLst>
            <pc:docMk/>
            <pc:sldMk cId="2003481459" sldId="335"/>
            <ac:picMk id="6" creationId="{0B587F40-E4EE-03F0-AEF1-5321FF09C20D}"/>
          </ac:picMkLst>
        </pc:picChg>
      </pc:sldChg>
      <pc:sldChg chg="modSp add del mod">
        <pc:chgData name="Hakima Laribi" userId="801ab3f2-b582-423d-95b6-cfe2c017ca7a" providerId="ADAL" clId="{758D6F1C-E6B8-4403-B10E-C8BF39BEBAFA}" dt="2023-10-01T14:33:53.508" v="2548" actId="2696"/>
        <pc:sldMkLst>
          <pc:docMk/>
          <pc:sldMk cId="2020734199" sldId="335"/>
        </pc:sldMkLst>
        <pc:spChg chg="mod">
          <ac:chgData name="Hakima Laribi" userId="801ab3f2-b582-423d-95b6-cfe2c017ca7a" providerId="ADAL" clId="{758D6F1C-E6B8-4403-B10E-C8BF39BEBAFA}" dt="2023-09-29T23:44:10.260" v="1249" actId="13926"/>
          <ac:spMkLst>
            <pc:docMk/>
            <pc:sldMk cId="2020734199" sldId="335"/>
            <ac:spMk id="3" creationId="{D9F58966-C77C-C84E-8B54-9262F41E8C33}"/>
          </ac:spMkLst>
        </pc:spChg>
      </pc:sldChg>
      <pc:sldChg chg="modSp add del mod">
        <pc:chgData name="Hakima Laribi" userId="801ab3f2-b582-423d-95b6-cfe2c017ca7a" providerId="ADAL" clId="{758D6F1C-E6B8-4403-B10E-C8BF39BEBAFA}" dt="2023-10-01T14:33:53.508" v="2548" actId="2696"/>
        <pc:sldMkLst>
          <pc:docMk/>
          <pc:sldMk cId="4127191546" sldId="336"/>
        </pc:sldMkLst>
        <pc:spChg chg="mod">
          <ac:chgData name="Hakima Laribi" userId="801ab3f2-b582-423d-95b6-cfe2c017ca7a" providerId="ADAL" clId="{758D6F1C-E6B8-4403-B10E-C8BF39BEBAFA}" dt="2023-09-29T23:45:47.264" v="1287" actId="400"/>
          <ac:spMkLst>
            <pc:docMk/>
            <pc:sldMk cId="4127191546" sldId="336"/>
            <ac:spMk id="3" creationId="{D9F58966-C77C-C84E-8B54-9262F41E8C33}"/>
          </ac:spMkLst>
        </pc:spChg>
      </pc:sldChg>
      <pc:sldChg chg="modSp add del mod">
        <pc:chgData name="Hakima Laribi" userId="801ab3f2-b582-423d-95b6-cfe2c017ca7a" providerId="ADAL" clId="{758D6F1C-E6B8-4403-B10E-C8BF39BEBAFA}" dt="2023-10-01T14:33:53.508" v="2548" actId="2696"/>
        <pc:sldMkLst>
          <pc:docMk/>
          <pc:sldMk cId="2149919164" sldId="337"/>
        </pc:sldMkLst>
        <pc:spChg chg="mod">
          <ac:chgData name="Hakima Laribi" userId="801ab3f2-b582-423d-95b6-cfe2c017ca7a" providerId="ADAL" clId="{758D6F1C-E6B8-4403-B10E-C8BF39BEBAFA}" dt="2023-09-29T23:48:29.500" v="1326" actId="255"/>
          <ac:spMkLst>
            <pc:docMk/>
            <pc:sldMk cId="2149919164" sldId="337"/>
            <ac:spMk id="3" creationId="{D9F58966-C77C-C84E-8B54-9262F41E8C33}"/>
          </ac:spMkLst>
        </pc:spChg>
      </pc:sldChg>
      <pc:sldChg chg="modSp add del mod ord">
        <pc:chgData name="Hakima Laribi" userId="801ab3f2-b582-423d-95b6-cfe2c017ca7a" providerId="ADAL" clId="{758D6F1C-E6B8-4403-B10E-C8BF39BEBAFA}" dt="2023-10-01T14:33:53.508" v="2548" actId="2696"/>
        <pc:sldMkLst>
          <pc:docMk/>
          <pc:sldMk cId="3236254464" sldId="338"/>
        </pc:sldMkLst>
        <pc:spChg chg="mod">
          <ac:chgData name="Hakima Laribi" userId="801ab3f2-b582-423d-95b6-cfe2c017ca7a" providerId="ADAL" clId="{758D6F1C-E6B8-4403-B10E-C8BF39BEBAFA}" dt="2023-09-30T00:15:20.593" v="1656" actId="13926"/>
          <ac:spMkLst>
            <pc:docMk/>
            <pc:sldMk cId="3236254464" sldId="338"/>
            <ac:spMk id="3" creationId="{D9F58966-C77C-C84E-8B54-9262F41E8C33}"/>
          </ac:spMkLst>
        </pc:spChg>
      </pc:sldChg>
      <pc:sldChg chg="modSp add del mod ord">
        <pc:chgData name="Hakima Laribi" userId="801ab3f2-b582-423d-95b6-cfe2c017ca7a" providerId="ADAL" clId="{758D6F1C-E6B8-4403-B10E-C8BF39BEBAFA}" dt="2023-10-01T14:33:53.508" v="2548" actId="2696"/>
        <pc:sldMkLst>
          <pc:docMk/>
          <pc:sldMk cId="1412848832" sldId="339"/>
        </pc:sldMkLst>
        <pc:spChg chg="mod">
          <ac:chgData name="Hakima Laribi" userId="801ab3f2-b582-423d-95b6-cfe2c017ca7a" providerId="ADAL" clId="{758D6F1C-E6B8-4403-B10E-C8BF39BEBAFA}" dt="2023-09-30T00:10:39.707" v="1422" actId="13926"/>
          <ac:spMkLst>
            <pc:docMk/>
            <pc:sldMk cId="1412848832" sldId="339"/>
            <ac:spMk id="3" creationId="{D9F58966-C77C-C84E-8B54-9262F41E8C33}"/>
          </ac:spMkLst>
        </pc:spChg>
      </pc:sldChg>
      <pc:sldChg chg="addSp delSp modSp add del mod ord">
        <pc:chgData name="Hakima Laribi" userId="801ab3f2-b582-423d-95b6-cfe2c017ca7a" providerId="ADAL" clId="{758D6F1C-E6B8-4403-B10E-C8BF39BEBAFA}" dt="2023-10-01T14:34:11.213" v="2549" actId="2696"/>
        <pc:sldMkLst>
          <pc:docMk/>
          <pc:sldMk cId="2302087083" sldId="340"/>
        </pc:sldMkLst>
        <pc:spChg chg="add mod">
          <ac:chgData name="Hakima Laribi" userId="801ab3f2-b582-423d-95b6-cfe2c017ca7a" providerId="ADAL" clId="{758D6F1C-E6B8-4403-B10E-C8BF39BEBAFA}" dt="2023-09-29T23:23:22.974" v="1051"/>
          <ac:spMkLst>
            <pc:docMk/>
            <pc:sldMk cId="2302087083" sldId="340"/>
            <ac:spMk id="2" creationId="{E3D792E3-9981-F146-C9C7-1DD829A551B2}"/>
          </ac:spMkLst>
        </pc:spChg>
        <pc:spChg chg="mod">
          <ac:chgData name="Hakima Laribi" userId="801ab3f2-b582-423d-95b6-cfe2c017ca7a" providerId="ADAL" clId="{758D6F1C-E6B8-4403-B10E-C8BF39BEBAFA}" dt="2023-09-30T00:18:58.755" v="1693" actId="13926"/>
          <ac:spMkLst>
            <pc:docMk/>
            <pc:sldMk cId="2302087083" sldId="340"/>
            <ac:spMk id="3" creationId="{D9F58966-C77C-C84E-8B54-9262F41E8C33}"/>
          </ac:spMkLst>
        </pc:spChg>
        <pc:spChg chg="add mod">
          <ac:chgData name="Hakima Laribi" userId="801ab3f2-b582-423d-95b6-cfe2c017ca7a" providerId="ADAL" clId="{758D6F1C-E6B8-4403-B10E-C8BF39BEBAFA}" dt="2023-09-29T23:14:20.529" v="924" actId="1076"/>
          <ac:spMkLst>
            <pc:docMk/>
            <pc:sldMk cId="2302087083" sldId="340"/>
            <ac:spMk id="5" creationId="{FFE5AC1E-EF06-8CE4-5671-9E1D72242185}"/>
          </ac:spMkLst>
        </pc:spChg>
        <pc:spChg chg="add mod">
          <ac:chgData name="Hakima Laribi" userId="801ab3f2-b582-423d-95b6-cfe2c017ca7a" providerId="ADAL" clId="{758D6F1C-E6B8-4403-B10E-C8BF39BEBAFA}" dt="2023-09-29T23:45:04.659" v="1285" actId="20577"/>
          <ac:spMkLst>
            <pc:docMk/>
            <pc:sldMk cId="2302087083" sldId="340"/>
            <ac:spMk id="6" creationId="{B3AB9D38-DE1A-F7DB-3587-E620BCAC307D}"/>
          </ac:spMkLst>
        </pc:spChg>
        <pc:spChg chg="add mod">
          <ac:chgData name="Hakima Laribi" userId="801ab3f2-b582-423d-95b6-cfe2c017ca7a" providerId="ADAL" clId="{758D6F1C-E6B8-4403-B10E-C8BF39BEBAFA}" dt="2023-09-29T23:31:57.354" v="1101" actId="1076"/>
          <ac:spMkLst>
            <pc:docMk/>
            <pc:sldMk cId="2302087083" sldId="340"/>
            <ac:spMk id="8" creationId="{D8709EBD-BBF2-EB2E-B5AD-29B4DAA41054}"/>
          </ac:spMkLst>
        </pc:spChg>
        <pc:spChg chg="add mod">
          <ac:chgData name="Hakima Laribi" userId="801ab3f2-b582-423d-95b6-cfe2c017ca7a" providerId="ADAL" clId="{758D6F1C-E6B8-4403-B10E-C8BF39BEBAFA}" dt="2023-09-29T23:23:34.745" v="1056" actId="5793"/>
          <ac:spMkLst>
            <pc:docMk/>
            <pc:sldMk cId="2302087083" sldId="340"/>
            <ac:spMk id="10" creationId="{A918002D-176B-B5C7-3475-E149D1B541AF}"/>
          </ac:spMkLst>
        </pc:spChg>
        <pc:spChg chg="add del">
          <ac:chgData name="Hakima Laribi" userId="801ab3f2-b582-423d-95b6-cfe2c017ca7a" providerId="ADAL" clId="{758D6F1C-E6B8-4403-B10E-C8BF39BEBAFA}" dt="2023-09-29T23:25:26.146" v="1061"/>
          <ac:spMkLst>
            <pc:docMk/>
            <pc:sldMk cId="2302087083" sldId="340"/>
            <ac:spMk id="11" creationId="{44707723-48A2-8C59-EDEF-82E780FAE835}"/>
          </ac:spMkLst>
        </pc:spChg>
        <pc:spChg chg="add del">
          <ac:chgData name="Hakima Laribi" userId="801ab3f2-b582-423d-95b6-cfe2c017ca7a" providerId="ADAL" clId="{758D6F1C-E6B8-4403-B10E-C8BF39BEBAFA}" dt="2023-09-29T23:25:29.142" v="1063"/>
          <ac:spMkLst>
            <pc:docMk/>
            <pc:sldMk cId="2302087083" sldId="340"/>
            <ac:spMk id="12" creationId="{7735AD79-4852-68C1-CCD5-BEC3198CFB4A}"/>
          </ac:spMkLst>
        </pc:spChg>
        <pc:spChg chg="add del">
          <ac:chgData name="Hakima Laribi" userId="801ab3f2-b582-423d-95b6-cfe2c017ca7a" providerId="ADAL" clId="{758D6F1C-E6B8-4403-B10E-C8BF39BEBAFA}" dt="2023-09-29T23:29:45.462" v="1086"/>
          <ac:spMkLst>
            <pc:docMk/>
            <pc:sldMk cId="2302087083" sldId="340"/>
            <ac:spMk id="13" creationId="{2910E507-0A83-B9BA-C24A-86F89BF72CFC}"/>
          </ac:spMkLst>
        </pc:spChg>
        <pc:spChg chg="add mod">
          <ac:chgData name="Hakima Laribi" userId="801ab3f2-b582-423d-95b6-cfe2c017ca7a" providerId="ADAL" clId="{758D6F1C-E6B8-4403-B10E-C8BF39BEBAFA}" dt="2023-09-30T00:09:33.942" v="1420"/>
          <ac:spMkLst>
            <pc:docMk/>
            <pc:sldMk cId="2302087083" sldId="340"/>
            <ac:spMk id="14" creationId="{4F876178-7E73-186F-4A89-FD811A69DFD5}"/>
          </ac:spMkLst>
        </pc:spChg>
        <pc:spChg chg="add mod">
          <ac:chgData name="Hakima Laribi" userId="801ab3f2-b582-423d-95b6-cfe2c017ca7a" providerId="ADAL" clId="{758D6F1C-E6B8-4403-B10E-C8BF39BEBAFA}" dt="2023-09-30T00:09:59.889" v="1421"/>
          <ac:spMkLst>
            <pc:docMk/>
            <pc:sldMk cId="2302087083" sldId="340"/>
            <ac:spMk id="15" creationId="{6C8082FD-4EAD-15E3-7B70-356E56142DFD}"/>
          </ac:spMkLst>
        </pc:spChg>
      </pc:sldChg>
      <pc:sldChg chg="add del">
        <pc:chgData name="Hakima Laribi" userId="801ab3f2-b582-423d-95b6-cfe2c017ca7a" providerId="ADAL" clId="{758D6F1C-E6B8-4403-B10E-C8BF39BEBAFA}" dt="2023-09-29T23:30:51.884" v="1095" actId="47"/>
        <pc:sldMkLst>
          <pc:docMk/>
          <pc:sldMk cId="479960542" sldId="341"/>
        </pc:sldMkLst>
      </pc:sldChg>
      <pc:sldChg chg="addSp delSp modSp add mod modAnim modNotesTx">
        <pc:chgData name="Hakima Laribi" userId="801ab3f2-b582-423d-95b6-cfe2c017ca7a" providerId="ADAL" clId="{758D6F1C-E6B8-4403-B10E-C8BF39BEBAFA}" dt="2023-10-10T22:17:30.110" v="28026" actId="1076"/>
        <pc:sldMkLst>
          <pc:docMk/>
          <pc:sldMk cId="4201451115" sldId="341"/>
        </pc:sldMkLst>
        <pc:spChg chg="add mod">
          <ac:chgData name="Hakima Laribi" userId="801ab3f2-b582-423d-95b6-cfe2c017ca7a" providerId="ADAL" clId="{758D6F1C-E6B8-4403-B10E-C8BF39BEBAFA}" dt="2023-10-10T22:17:30.110" v="28026" actId="1076"/>
          <ac:spMkLst>
            <pc:docMk/>
            <pc:sldMk cId="4201451115" sldId="341"/>
            <ac:spMk id="2" creationId="{C218D6ED-E2FF-378F-666B-8E52BF71BAF3}"/>
          </ac:spMkLst>
        </pc:spChg>
        <pc:spChg chg="del mod">
          <ac:chgData name="Hakima Laribi" userId="801ab3f2-b582-423d-95b6-cfe2c017ca7a" providerId="ADAL" clId="{758D6F1C-E6B8-4403-B10E-C8BF39BEBAFA}" dt="2023-10-01T17:25:15.189" v="2941" actId="478"/>
          <ac:spMkLst>
            <pc:docMk/>
            <pc:sldMk cId="4201451115" sldId="341"/>
            <ac:spMk id="2" creationId="{E3D792E3-9981-F146-C9C7-1DD829A551B2}"/>
          </ac:spMkLst>
        </pc:spChg>
        <pc:spChg chg="add del mod">
          <ac:chgData name="Hakima Laribi" userId="801ab3f2-b582-423d-95b6-cfe2c017ca7a" providerId="ADAL" clId="{758D6F1C-E6B8-4403-B10E-C8BF39BEBAFA}" dt="2023-10-10T22:17:28.167" v="28023"/>
          <ac:spMkLst>
            <pc:docMk/>
            <pc:sldMk cId="4201451115" sldId="341"/>
            <ac:spMk id="3" creationId="{1F088D5B-39CF-D937-6494-FDF5FD579B7A}"/>
          </ac:spMkLst>
        </pc:spChg>
        <pc:spChg chg="add del mod">
          <ac:chgData name="Hakima Laribi" userId="801ab3f2-b582-423d-95b6-cfe2c017ca7a" providerId="ADAL" clId="{758D6F1C-E6B8-4403-B10E-C8BF39BEBAFA}" dt="2023-10-06T14:51:22.090" v="11098"/>
          <ac:spMkLst>
            <pc:docMk/>
            <pc:sldMk cId="4201451115" sldId="341"/>
            <ac:spMk id="3" creationId="{8DDFE4DF-CFEF-833E-BAEB-33C13571A0E9}"/>
          </ac:spMkLst>
        </pc:spChg>
        <pc:spChg chg="del mod">
          <ac:chgData name="Hakima Laribi" userId="801ab3f2-b582-423d-95b6-cfe2c017ca7a" providerId="ADAL" clId="{758D6F1C-E6B8-4403-B10E-C8BF39BEBAFA}" dt="2023-10-01T17:09:48.538" v="2555" actId="478"/>
          <ac:spMkLst>
            <pc:docMk/>
            <pc:sldMk cId="4201451115" sldId="341"/>
            <ac:spMk id="3" creationId="{D9F58966-C77C-C84E-8B54-9262F41E8C33}"/>
          </ac:spMkLst>
        </pc:spChg>
        <pc:spChg chg="add del mod">
          <ac:chgData name="Hakima Laribi" userId="801ab3f2-b582-423d-95b6-cfe2c017ca7a" providerId="ADAL" clId="{758D6F1C-E6B8-4403-B10E-C8BF39BEBAFA}" dt="2023-10-06T14:51:22.090" v="11098"/>
          <ac:spMkLst>
            <pc:docMk/>
            <pc:sldMk cId="4201451115" sldId="341"/>
            <ac:spMk id="5" creationId="{11188B90-E1AE-948E-3E47-45012DB6ED44}"/>
          </ac:spMkLst>
        </pc:spChg>
        <pc:spChg chg="add del mod">
          <ac:chgData name="Hakima Laribi" userId="801ab3f2-b582-423d-95b6-cfe2c017ca7a" providerId="ADAL" clId="{758D6F1C-E6B8-4403-B10E-C8BF39BEBAFA}" dt="2023-10-10T22:17:28.167" v="28023"/>
          <ac:spMkLst>
            <pc:docMk/>
            <pc:sldMk cId="4201451115" sldId="341"/>
            <ac:spMk id="5" creationId="{2CC85FC9-202E-1EB6-F1FF-04207A5B18F6}"/>
          </ac:spMkLst>
        </pc:spChg>
        <pc:spChg chg="add del mod">
          <ac:chgData name="Hakima Laribi" userId="801ab3f2-b582-423d-95b6-cfe2c017ca7a" providerId="ADAL" clId="{758D6F1C-E6B8-4403-B10E-C8BF39BEBAFA}" dt="2023-10-01T17:09:51.312" v="2556" actId="478"/>
          <ac:spMkLst>
            <pc:docMk/>
            <pc:sldMk cId="4201451115" sldId="341"/>
            <ac:spMk id="5" creationId="{DF49386C-B85C-754F-D6E9-CBDB222EAD1F}"/>
          </ac:spMkLst>
        </pc:spChg>
        <pc:spChg chg="del">
          <ac:chgData name="Hakima Laribi" userId="801ab3f2-b582-423d-95b6-cfe2c017ca7a" providerId="ADAL" clId="{758D6F1C-E6B8-4403-B10E-C8BF39BEBAFA}" dt="2023-09-29T23:41:35.707" v="1154" actId="478"/>
          <ac:spMkLst>
            <pc:docMk/>
            <pc:sldMk cId="4201451115" sldId="341"/>
            <ac:spMk id="5" creationId="{FFE5AC1E-EF06-8CE4-5671-9E1D72242185}"/>
          </ac:spMkLst>
        </pc:spChg>
        <pc:spChg chg="add mod">
          <ac:chgData name="Hakima Laribi" userId="801ab3f2-b582-423d-95b6-cfe2c017ca7a" providerId="ADAL" clId="{758D6F1C-E6B8-4403-B10E-C8BF39BEBAFA}" dt="2023-10-10T22:17:30.110" v="28026" actId="1076"/>
          <ac:spMkLst>
            <pc:docMk/>
            <pc:sldMk cId="4201451115" sldId="341"/>
            <ac:spMk id="6" creationId="{6B8A3C9F-A0EF-752E-8CA8-04587B6741D2}"/>
          </ac:spMkLst>
        </pc:spChg>
        <pc:spChg chg="del">
          <ac:chgData name="Hakima Laribi" userId="801ab3f2-b582-423d-95b6-cfe2c017ca7a" providerId="ADAL" clId="{758D6F1C-E6B8-4403-B10E-C8BF39BEBAFA}" dt="2023-09-29T23:41:31.257" v="1153" actId="478"/>
          <ac:spMkLst>
            <pc:docMk/>
            <pc:sldMk cId="4201451115" sldId="341"/>
            <ac:spMk id="6" creationId="{B3AB9D38-DE1A-F7DB-3587-E620BCAC307D}"/>
          </ac:spMkLst>
        </pc:spChg>
        <pc:spChg chg="add del mod">
          <ac:chgData name="Hakima Laribi" userId="801ab3f2-b582-423d-95b6-cfe2c017ca7a" providerId="ADAL" clId="{758D6F1C-E6B8-4403-B10E-C8BF39BEBAFA}" dt="2023-10-01T17:09:53.500" v="2558" actId="478"/>
          <ac:spMkLst>
            <pc:docMk/>
            <pc:sldMk cId="4201451115" sldId="341"/>
            <ac:spMk id="7" creationId="{226C5D76-451E-FFB7-04AB-234106A4424A}"/>
          </ac:spMkLst>
        </pc:spChg>
        <pc:spChg chg="add mod">
          <ac:chgData name="Hakima Laribi" userId="801ab3f2-b582-423d-95b6-cfe2c017ca7a" providerId="ADAL" clId="{758D6F1C-E6B8-4403-B10E-C8BF39BEBAFA}" dt="2023-10-10T22:17:30.110" v="28026" actId="1076"/>
          <ac:spMkLst>
            <pc:docMk/>
            <pc:sldMk cId="4201451115" sldId="341"/>
            <ac:spMk id="7" creationId="{A1F5CD02-C669-3411-A141-0BE32162EB0E}"/>
          </ac:spMkLst>
        </pc:spChg>
        <pc:spChg chg="add mod">
          <ac:chgData name="Hakima Laribi" userId="801ab3f2-b582-423d-95b6-cfe2c017ca7a" providerId="ADAL" clId="{758D6F1C-E6B8-4403-B10E-C8BF39BEBAFA}" dt="2023-10-10T22:17:30.110" v="28026" actId="1076"/>
          <ac:spMkLst>
            <pc:docMk/>
            <pc:sldMk cId="4201451115" sldId="341"/>
            <ac:spMk id="8" creationId="{4902B4EC-1BA9-29B0-0B40-01F2F7E1236D}"/>
          </ac:spMkLst>
        </pc:spChg>
        <pc:spChg chg="del">
          <ac:chgData name="Hakima Laribi" userId="801ab3f2-b582-423d-95b6-cfe2c017ca7a" providerId="ADAL" clId="{758D6F1C-E6B8-4403-B10E-C8BF39BEBAFA}" dt="2023-09-29T23:41:00.588" v="1105" actId="478"/>
          <ac:spMkLst>
            <pc:docMk/>
            <pc:sldMk cId="4201451115" sldId="341"/>
            <ac:spMk id="8" creationId="{D8709EBD-BBF2-EB2E-B5AD-29B4DAA41054}"/>
          </ac:spMkLst>
        </pc:spChg>
        <pc:spChg chg="add mod">
          <ac:chgData name="Hakima Laribi" userId="801ab3f2-b582-423d-95b6-cfe2c017ca7a" providerId="ADAL" clId="{758D6F1C-E6B8-4403-B10E-C8BF39BEBAFA}" dt="2023-10-10T22:17:30.110" v="28026" actId="1076"/>
          <ac:spMkLst>
            <pc:docMk/>
            <pc:sldMk cId="4201451115" sldId="341"/>
            <ac:spMk id="9" creationId="{0CE1BB62-1EAC-B796-12F8-643341413BA9}"/>
          </ac:spMkLst>
        </pc:spChg>
        <pc:spChg chg="del">
          <ac:chgData name="Hakima Laribi" userId="801ab3f2-b582-423d-95b6-cfe2c017ca7a" providerId="ADAL" clId="{758D6F1C-E6B8-4403-B10E-C8BF39BEBAFA}" dt="2023-09-29T23:41:31.257" v="1153" actId="478"/>
          <ac:spMkLst>
            <pc:docMk/>
            <pc:sldMk cId="4201451115" sldId="341"/>
            <ac:spMk id="10" creationId="{A918002D-176B-B5C7-3475-E149D1B541AF}"/>
          </ac:spMkLst>
        </pc:spChg>
        <pc:spChg chg="add mod">
          <ac:chgData name="Hakima Laribi" userId="801ab3f2-b582-423d-95b6-cfe2c017ca7a" providerId="ADAL" clId="{758D6F1C-E6B8-4403-B10E-C8BF39BEBAFA}" dt="2023-10-10T22:17:30.110" v="28026" actId="1076"/>
          <ac:spMkLst>
            <pc:docMk/>
            <pc:sldMk cId="4201451115" sldId="341"/>
            <ac:spMk id="10" creationId="{DFE372FA-D60B-DA96-95BE-2AC131B30BB4}"/>
          </ac:spMkLst>
        </pc:spChg>
        <pc:spChg chg="add mod">
          <ac:chgData name="Hakima Laribi" userId="801ab3f2-b582-423d-95b6-cfe2c017ca7a" providerId="ADAL" clId="{758D6F1C-E6B8-4403-B10E-C8BF39BEBAFA}" dt="2023-10-10T22:17:30.110" v="28026" actId="1076"/>
          <ac:spMkLst>
            <pc:docMk/>
            <pc:sldMk cId="4201451115" sldId="341"/>
            <ac:spMk id="11" creationId="{7F9C968E-951E-3F75-3388-F7E0C892E1DB}"/>
          </ac:spMkLst>
        </pc:spChg>
        <pc:spChg chg="add mod">
          <ac:chgData name="Hakima Laribi" userId="801ab3f2-b582-423d-95b6-cfe2c017ca7a" providerId="ADAL" clId="{758D6F1C-E6B8-4403-B10E-C8BF39BEBAFA}" dt="2023-10-10T22:17:30.110" v="28026" actId="1076"/>
          <ac:spMkLst>
            <pc:docMk/>
            <pc:sldMk cId="4201451115" sldId="341"/>
            <ac:spMk id="12" creationId="{76ECC0F0-C0E3-C835-1DFB-EBD53894BF2E}"/>
          </ac:spMkLst>
        </pc:spChg>
        <pc:spChg chg="add mod">
          <ac:chgData name="Hakima Laribi" userId="801ab3f2-b582-423d-95b6-cfe2c017ca7a" providerId="ADAL" clId="{758D6F1C-E6B8-4403-B10E-C8BF39BEBAFA}" dt="2023-10-10T22:17:30.110" v="28026" actId="1076"/>
          <ac:spMkLst>
            <pc:docMk/>
            <pc:sldMk cId="4201451115" sldId="341"/>
            <ac:spMk id="13" creationId="{B5A565E9-2614-CADF-C7E2-66F05002BB63}"/>
          </ac:spMkLst>
        </pc:spChg>
        <pc:spChg chg="add mod">
          <ac:chgData name="Hakima Laribi" userId="801ab3f2-b582-423d-95b6-cfe2c017ca7a" providerId="ADAL" clId="{758D6F1C-E6B8-4403-B10E-C8BF39BEBAFA}" dt="2023-10-10T22:17:30.110" v="28026" actId="1076"/>
          <ac:spMkLst>
            <pc:docMk/>
            <pc:sldMk cId="4201451115" sldId="341"/>
            <ac:spMk id="16" creationId="{112D6F6F-F858-497C-CD9F-7A3FF1EB93E5}"/>
          </ac:spMkLst>
        </pc:spChg>
        <pc:spChg chg="add mod">
          <ac:chgData name="Hakima Laribi" userId="801ab3f2-b582-423d-95b6-cfe2c017ca7a" providerId="ADAL" clId="{758D6F1C-E6B8-4403-B10E-C8BF39BEBAFA}" dt="2023-10-10T22:17:30.110" v="28026" actId="1076"/>
          <ac:spMkLst>
            <pc:docMk/>
            <pc:sldMk cId="4201451115" sldId="341"/>
            <ac:spMk id="17" creationId="{3C1554EC-9167-DAAB-4471-60E700FFEE1C}"/>
          </ac:spMkLst>
        </pc:spChg>
        <pc:spChg chg="add mod">
          <ac:chgData name="Hakima Laribi" userId="801ab3f2-b582-423d-95b6-cfe2c017ca7a" providerId="ADAL" clId="{758D6F1C-E6B8-4403-B10E-C8BF39BEBAFA}" dt="2023-10-10T22:17:30.110" v="28026" actId="1076"/>
          <ac:spMkLst>
            <pc:docMk/>
            <pc:sldMk cId="4201451115" sldId="341"/>
            <ac:spMk id="18" creationId="{88B58692-BF61-7A21-A44D-D2697BCBD4AC}"/>
          </ac:spMkLst>
        </pc:spChg>
        <pc:spChg chg="add del mod">
          <ac:chgData name="Hakima Laribi" userId="801ab3f2-b582-423d-95b6-cfe2c017ca7a" providerId="ADAL" clId="{758D6F1C-E6B8-4403-B10E-C8BF39BEBAFA}" dt="2023-10-10T22:17:26.989" v="28020" actId="1076"/>
          <ac:spMkLst>
            <pc:docMk/>
            <pc:sldMk cId="4201451115" sldId="341"/>
            <ac:spMk id="19" creationId="{F2B17484-04A3-0DFB-D888-912CD7B58AB9}"/>
          </ac:spMkLst>
        </pc:spChg>
        <pc:spChg chg="add mod">
          <ac:chgData name="Hakima Laribi" userId="801ab3f2-b582-423d-95b6-cfe2c017ca7a" providerId="ADAL" clId="{758D6F1C-E6B8-4403-B10E-C8BF39BEBAFA}" dt="2023-10-10T22:17:30.110" v="28026" actId="1076"/>
          <ac:spMkLst>
            <pc:docMk/>
            <pc:sldMk cId="4201451115" sldId="341"/>
            <ac:spMk id="20" creationId="{CF2BDAE7-48E5-5ED5-4509-023D848D8D6F}"/>
          </ac:spMkLst>
        </pc:spChg>
        <pc:spChg chg="add del mod">
          <ac:chgData name="Hakima Laribi" userId="801ab3f2-b582-423d-95b6-cfe2c017ca7a" providerId="ADAL" clId="{758D6F1C-E6B8-4403-B10E-C8BF39BEBAFA}" dt="2023-10-01T20:31:36.879" v="3745" actId="478"/>
          <ac:spMkLst>
            <pc:docMk/>
            <pc:sldMk cId="4201451115" sldId="341"/>
            <ac:spMk id="21" creationId="{18F38DA0-B4B4-0F79-BBB4-C152CE534297}"/>
          </ac:spMkLst>
        </pc:spChg>
        <pc:spChg chg="add del mod">
          <ac:chgData name="Hakima Laribi" userId="801ab3f2-b582-423d-95b6-cfe2c017ca7a" providerId="ADAL" clId="{758D6F1C-E6B8-4403-B10E-C8BF39BEBAFA}" dt="2023-10-10T22:17:26.693" v="28019" actId="478"/>
          <ac:spMkLst>
            <pc:docMk/>
            <pc:sldMk cId="4201451115" sldId="341"/>
            <ac:spMk id="21" creationId="{2064648F-93BB-0E33-5AD1-B19F54ACF6A9}"/>
          </ac:spMkLst>
        </pc:spChg>
        <pc:spChg chg="add del mod">
          <ac:chgData name="Hakima Laribi" userId="801ab3f2-b582-423d-95b6-cfe2c017ca7a" providerId="ADAL" clId="{758D6F1C-E6B8-4403-B10E-C8BF39BEBAFA}" dt="2023-10-01T20:31:36.879" v="3745" actId="478"/>
          <ac:spMkLst>
            <pc:docMk/>
            <pc:sldMk cId="4201451115" sldId="341"/>
            <ac:spMk id="22" creationId="{FC158320-C297-5FC2-C25E-BD3F415130B5}"/>
          </ac:spMkLst>
        </pc:spChg>
        <pc:spChg chg="add del mod">
          <ac:chgData name="Hakima Laribi" userId="801ab3f2-b582-423d-95b6-cfe2c017ca7a" providerId="ADAL" clId="{758D6F1C-E6B8-4403-B10E-C8BF39BEBAFA}" dt="2023-10-01T20:31:41.553" v="3747" actId="478"/>
          <ac:spMkLst>
            <pc:docMk/>
            <pc:sldMk cId="4201451115" sldId="341"/>
            <ac:spMk id="23" creationId="{565381BA-9AB6-E645-70AF-7C3022AFFB18}"/>
          </ac:spMkLst>
        </pc:spChg>
        <pc:cxnChg chg="add mod">
          <ac:chgData name="Hakima Laribi" userId="801ab3f2-b582-423d-95b6-cfe2c017ca7a" providerId="ADAL" clId="{758D6F1C-E6B8-4403-B10E-C8BF39BEBAFA}" dt="2023-10-10T22:17:30.110" v="28026" actId="1076"/>
          <ac:cxnSpMkLst>
            <pc:docMk/>
            <pc:sldMk cId="4201451115" sldId="341"/>
            <ac:cxnSpMk id="14" creationId="{DF291425-0D77-BF25-3AC6-D47902DB0C2A}"/>
          </ac:cxnSpMkLst>
        </pc:cxnChg>
      </pc:sldChg>
      <pc:sldChg chg="addSp delSp modSp add mod setBg delAnim modAnim modNotesTx">
        <pc:chgData name="Hakima Laribi" userId="801ab3f2-b582-423d-95b6-cfe2c017ca7a" providerId="ADAL" clId="{758D6F1C-E6B8-4403-B10E-C8BF39BEBAFA}" dt="2023-10-08T13:20:57.093" v="14115" actId="20577"/>
        <pc:sldMkLst>
          <pc:docMk/>
          <pc:sldMk cId="3875585088" sldId="342"/>
        </pc:sldMkLst>
        <pc:spChg chg="add del mod">
          <ac:chgData name="Hakima Laribi" userId="801ab3f2-b582-423d-95b6-cfe2c017ca7a" providerId="ADAL" clId="{758D6F1C-E6B8-4403-B10E-C8BF39BEBAFA}" dt="2023-10-06T20:09:13.247" v="13293" actId="478"/>
          <ac:spMkLst>
            <pc:docMk/>
            <pc:sldMk cId="3875585088" sldId="342"/>
            <ac:spMk id="2" creationId="{D9AD686B-5B19-C288-6360-524C0BCD017B}"/>
          </ac:spMkLst>
        </pc:spChg>
        <pc:spChg chg="del">
          <ac:chgData name="Hakima Laribi" userId="801ab3f2-b582-423d-95b6-cfe2c017ca7a" providerId="ADAL" clId="{758D6F1C-E6B8-4403-B10E-C8BF39BEBAFA}" dt="2023-09-30T15:25:55.826" v="1695" actId="478"/>
          <ac:spMkLst>
            <pc:docMk/>
            <pc:sldMk cId="3875585088" sldId="342"/>
            <ac:spMk id="2" creationId="{E3D792E3-9981-F146-C9C7-1DD829A551B2}"/>
          </ac:spMkLst>
        </pc:spChg>
        <pc:spChg chg="add del mod">
          <ac:chgData name="Hakima Laribi" userId="801ab3f2-b582-423d-95b6-cfe2c017ca7a" providerId="ADAL" clId="{758D6F1C-E6B8-4403-B10E-C8BF39BEBAFA}" dt="2023-10-06T14:08:33.004" v="10974" actId="478"/>
          <ac:spMkLst>
            <pc:docMk/>
            <pc:sldMk cId="3875585088" sldId="342"/>
            <ac:spMk id="2" creationId="{F6597846-1801-CBEE-985E-A0773C8C7A56}"/>
          </ac:spMkLst>
        </pc:spChg>
        <pc:spChg chg="del mod">
          <ac:chgData name="Hakima Laribi" userId="801ab3f2-b582-423d-95b6-cfe2c017ca7a" providerId="ADAL" clId="{758D6F1C-E6B8-4403-B10E-C8BF39BEBAFA}" dt="2023-10-06T20:09:08.038" v="13292" actId="478"/>
          <ac:spMkLst>
            <pc:docMk/>
            <pc:sldMk cId="3875585088" sldId="342"/>
            <ac:spMk id="3" creationId="{D9F58966-C77C-C84E-8B54-9262F41E8C33}"/>
          </ac:spMkLst>
        </pc:spChg>
        <pc:spChg chg="add mod">
          <ac:chgData name="Hakima Laribi" userId="801ab3f2-b582-423d-95b6-cfe2c017ca7a" providerId="ADAL" clId="{758D6F1C-E6B8-4403-B10E-C8BF39BEBAFA}" dt="2023-10-06T20:10:18.051" v="13333" actId="20577"/>
          <ac:spMkLst>
            <pc:docMk/>
            <pc:sldMk cId="3875585088" sldId="342"/>
            <ac:spMk id="5" creationId="{E3A24FB0-9321-50CB-C69E-BE09C21DEE06}"/>
          </ac:spMkLst>
        </pc:spChg>
        <pc:spChg chg="add del mod">
          <ac:chgData name="Hakima Laribi" userId="801ab3f2-b582-423d-95b6-cfe2c017ca7a" providerId="ADAL" clId="{758D6F1C-E6B8-4403-B10E-C8BF39BEBAFA}" dt="2023-10-06T14:08:31.060" v="10973" actId="478"/>
          <ac:spMkLst>
            <pc:docMk/>
            <pc:sldMk cId="3875585088" sldId="342"/>
            <ac:spMk id="5" creationId="{F460689C-CB7D-C45B-22C6-B98EF03E5A32}"/>
          </ac:spMkLst>
        </pc:spChg>
        <pc:spChg chg="del">
          <ac:chgData name="Hakima Laribi" userId="801ab3f2-b582-423d-95b6-cfe2c017ca7a" providerId="ADAL" clId="{758D6F1C-E6B8-4403-B10E-C8BF39BEBAFA}" dt="2023-09-30T15:25:58.448" v="1696" actId="478"/>
          <ac:spMkLst>
            <pc:docMk/>
            <pc:sldMk cId="3875585088" sldId="342"/>
            <ac:spMk id="5" creationId="{FFE5AC1E-EF06-8CE4-5671-9E1D72242185}"/>
          </ac:spMkLst>
        </pc:spChg>
        <pc:spChg chg="del">
          <ac:chgData name="Hakima Laribi" userId="801ab3f2-b582-423d-95b6-cfe2c017ca7a" providerId="ADAL" clId="{758D6F1C-E6B8-4403-B10E-C8BF39BEBAFA}" dt="2023-09-30T15:25:55.826" v="1695" actId="478"/>
          <ac:spMkLst>
            <pc:docMk/>
            <pc:sldMk cId="3875585088" sldId="342"/>
            <ac:spMk id="6" creationId="{B3AB9D38-DE1A-F7DB-3587-E620BCAC307D}"/>
          </ac:spMkLst>
        </pc:spChg>
        <pc:spChg chg="del">
          <ac:chgData name="Hakima Laribi" userId="801ab3f2-b582-423d-95b6-cfe2c017ca7a" providerId="ADAL" clId="{758D6F1C-E6B8-4403-B10E-C8BF39BEBAFA}" dt="2023-09-30T15:25:55.826" v="1695" actId="478"/>
          <ac:spMkLst>
            <pc:docMk/>
            <pc:sldMk cId="3875585088" sldId="342"/>
            <ac:spMk id="8" creationId="{D8709EBD-BBF2-EB2E-B5AD-29B4DAA41054}"/>
          </ac:spMkLst>
        </pc:spChg>
        <pc:spChg chg="del">
          <ac:chgData name="Hakima Laribi" userId="801ab3f2-b582-423d-95b6-cfe2c017ca7a" providerId="ADAL" clId="{758D6F1C-E6B8-4403-B10E-C8BF39BEBAFA}" dt="2023-09-30T15:25:55.826" v="1695" actId="478"/>
          <ac:spMkLst>
            <pc:docMk/>
            <pc:sldMk cId="3875585088" sldId="342"/>
            <ac:spMk id="10" creationId="{A918002D-176B-B5C7-3475-E149D1B541AF}"/>
          </ac:spMkLst>
        </pc:spChg>
        <pc:spChg chg="add mod">
          <ac:chgData name="Hakima Laribi" userId="801ab3f2-b582-423d-95b6-cfe2c017ca7a" providerId="ADAL" clId="{758D6F1C-E6B8-4403-B10E-C8BF39BEBAFA}" dt="2023-09-30T16:11:55.736" v="1749"/>
          <ac:spMkLst>
            <pc:docMk/>
            <pc:sldMk cId="3875585088" sldId="342"/>
            <ac:spMk id="13" creationId="{803DFACE-A1F5-4B06-AC8F-039DFD030563}"/>
          </ac:spMkLst>
        </pc:spChg>
        <pc:spChg chg="del">
          <ac:chgData name="Hakima Laribi" userId="801ab3f2-b582-423d-95b6-cfe2c017ca7a" providerId="ADAL" clId="{758D6F1C-E6B8-4403-B10E-C8BF39BEBAFA}" dt="2023-09-30T15:25:58.448" v="1696" actId="478"/>
          <ac:spMkLst>
            <pc:docMk/>
            <pc:sldMk cId="3875585088" sldId="342"/>
            <ac:spMk id="14" creationId="{4F876178-7E73-186F-4A89-FD811A69DFD5}"/>
          </ac:spMkLst>
        </pc:spChg>
        <pc:spChg chg="del">
          <ac:chgData name="Hakima Laribi" userId="801ab3f2-b582-423d-95b6-cfe2c017ca7a" providerId="ADAL" clId="{758D6F1C-E6B8-4403-B10E-C8BF39BEBAFA}" dt="2023-09-30T15:25:58.448" v="1696" actId="478"/>
          <ac:spMkLst>
            <pc:docMk/>
            <pc:sldMk cId="3875585088" sldId="342"/>
            <ac:spMk id="15" creationId="{6C8082FD-4EAD-15E3-7B70-356E56142DFD}"/>
          </ac:spMkLst>
        </pc:spChg>
        <pc:spChg chg="add del mod">
          <ac:chgData name="Hakima Laribi" userId="801ab3f2-b582-423d-95b6-cfe2c017ca7a" providerId="ADAL" clId="{758D6F1C-E6B8-4403-B10E-C8BF39BEBAFA}" dt="2023-09-30T16:12:22.864" v="1756" actId="478"/>
          <ac:spMkLst>
            <pc:docMk/>
            <pc:sldMk cId="3875585088" sldId="342"/>
            <ac:spMk id="17" creationId="{803DFACE-A1F5-4B06-AC8F-039DFD030563}"/>
          </ac:spMkLst>
        </pc:spChg>
        <pc:spChg chg="add del mod">
          <ac:chgData name="Hakima Laribi" userId="801ab3f2-b582-423d-95b6-cfe2c017ca7a" providerId="ADAL" clId="{758D6F1C-E6B8-4403-B10E-C8BF39BEBAFA}" dt="2023-10-06T14:07:30.311" v="10952" actId="478"/>
          <ac:spMkLst>
            <pc:docMk/>
            <pc:sldMk cId="3875585088" sldId="342"/>
            <ac:spMk id="18" creationId="{54AA3187-9053-DD89-4E64-AF663D12604B}"/>
          </ac:spMkLst>
        </pc:spChg>
        <pc:spChg chg="add del mod">
          <ac:chgData name="Hakima Laribi" userId="801ab3f2-b582-423d-95b6-cfe2c017ca7a" providerId="ADAL" clId="{758D6F1C-E6B8-4403-B10E-C8BF39BEBAFA}" dt="2023-10-06T14:07:30.311" v="10952" actId="478"/>
          <ac:spMkLst>
            <pc:docMk/>
            <pc:sldMk cId="3875585088" sldId="342"/>
            <ac:spMk id="19" creationId="{803DFACE-A1F5-4B06-AC8F-039DFD030563}"/>
          </ac:spMkLst>
        </pc:spChg>
        <pc:spChg chg="add mod">
          <ac:chgData name="Hakima Laribi" userId="801ab3f2-b582-423d-95b6-cfe2c017ca7a" providerId="ADAL" clId="{758D6F1C-E6B8-4403-B10E-C8BF39BEBAFA}" dt="2023-09-30T16:16:01.108" v="1768"/>
          <ac:spMkLst>
            <pc:docMk/>
            <pc:sldMk cId="3875585088" sldId="342"/>
            <ac:spMk id="21" creationId="{601FBBF9-4EE3-4615-869A-48DAF452A8F6}"/>
          </ac:spMkLst>
        </pc:spChg>
        <pc:spChg chg="add mod">
          <ac:chgData name="Hakima Laribi" userId="801ab3f2-b582-423d-95b6-cfe2c017ca7a" providerId="ADAL" clId="{758D6F1C-E6B8-4403-B10E-C8BF39BEBAFA}" dt="2023-09-30T16:16:01.108" v="1768"/>
          <ac:spMkLst>
            <pc:docMk/>
            <pc:sldMk cId="3875585088" sldId="342"/>
            <ac:spMk id="22" creationId="{6EBA839A-FF94-40B3-8411-39F40B01A2FD}"/>
          </ac:spMkLst>
        </pc:spChg>
        <pc:spChg chg="add del mod">
          <ac:chgData name="Hakima Laribi" userId="801ab3f2-b582-423d-95b6-cfe2c017ca7a" providerId="ADAL" clId="{758D6F1C-E6B8-4403-B10E-C8BF39BEBAFA}" dt="2023-10-06T14:07:30.311" v="10952" actId="478"/>
          <ac:spMkLst>
            <pc:docMk/>
            <pc:sldMk cId="3875585088" sldId="342"/>
            <ac:spMk id="24" creationId="{601FBBF9-4EE3-4615-869A-48DAF452A8F6}"/>
          </ac:spMkLst>
        </pc:spChg>
        <pc:spChg chg="add del mod">
          <ac:chgData name="Hakima Laribi" userId="801ab3f2-b582-423d-95b6-cfe2c017ca7a" providerId="ADAL" clId="{758D6F1C-E6B8-4403-B10E-C8BF39BEBAFA}" dt="2023-10-06T14:07:30.311" v="10952" actId="478"/>
          <ac:spMkLst>
            <pc:docMk/>
            <pc:sldMk cId="3875585088" sldId="342"/>
            <ac:spMk id="25" creationId="{6EBA839A-FF94-40B3-8411-39F40B01A2FD}"/>
          </ac:spMkLst>
        </pc:spChg>
        <pc:spChg chg="add mod">
          <ac:chgData name="Hakima Laribi" userId="801ab3f2-b582-423d-95b6-cfe2c017ca7a" providerId="ADAL" clId="{758D6F1C-E6B8-4403-B10E-C8BF39BEBAFA}" dt="2023-09-30T16:20:02.223" v="1777"/>
          <ac:spMkLst>
            <pc:docMk/>
            <pc:sldMk cId="3875585088" sldId="342"/>
            <ac:spMk id="27" creationId="{AA71E3B7-6A7E-4B1D-A814-F03F33145E21}"/>
          </ac:spMkLst>
        </pc:spChg>
        <pc:spChg chg="add mod">
          <ac:chgData name="Hakima Laribi" userId="801ab3f2-b582-423d-95b6-cfe2c017ca7a" providerId="ADAL" clId="{758D6F1C-E6B8-4403-B10E-C8BF39BEBAFA}" dt="2023-09-30T16:20:02.223" v="1777"/>
          <ac:spMkLst>
            <pc:docMk/>
            <pc:sldMk cId="3875585088" sldId="342"/>
            <ac:spMk id="28" creationId="{0506274B-23FB-4E33-AA26-FA04465B21E0}"/>
          </ac:spMkLst>
        </pc:spChg>
        <pc:spChg chg="add del mod">
          <ac:chgData name="Hakima Laribi" userId="801ab3f2-b582-423d-95b6-cfe2c017ca7a" providerId="ADAL" clId="{758D6F1C-E6B8-4403-B10E-C8BF39BEBAFA}" dt="2023-10-06T14:07:30.311" v="10952" actId="478"/>
          <ac:spMkLst>
            <pc:docMk/>
            <pc:sldMk cId="3875585088" sldId="342"/>
            <ac:spMk id="30" creationId="{AA71E3B7-6A7E-4B1D-A814-F03F33145E21}"/>
          </ac:spMkLst>
        </pc:spChg>
        <pc:spChg chg="add del mod">
          <ac:chgData name="Hakima Laribi" userId="801ab3f2-b582-423d-95b6-cfe2c017ca7a" providerId="ADAL" clId="{758D6F1C-E6B8-4403-B10E-C8BF39BEBAFA}" dt="2023-10-06T14:07:30.311" v="10952" actId="478"/>
          <ac:spMkLst>
            <pc:docMk/>
            <pc:sldMk cId="3875585088" sldId="342"/>
            <ac:spMk id="31" creationId="{0506274B-23FB-4E33-AA26-FA04465B21E0}"/>
          </ac:spMkLst>
        </pc:spChg>
        <pc:spChg chg="add del mod">
          <ac:chgData name="Hakima Laribi" userId="801ab3f2-b582-423d-95b6-cfe2c017ca7a" providerId="ADAL" clId="{758D6F1C-E6B8-4403-B10E-C8BF39BEBAFA}" dt="2023-10-06T14:07:30.311" v="10952" actId="478"/>
          <ac:spMkLst>
            <pc:docMk/>
            <pc:sldMk cId="3875585088" sldId="342"/>
            <ac:spMk id="32" creationId="{C8CB9036-B08B-ACD1-C03E-9590614071EA}"/>
          </ac:spMkLst>
        </pc:spChg>
        <pc:spChg chg="add del mod">
          <ac:chgData name="Hakima Laribi" userId="801ab3f2-b582-423d-95b6-cfe2c017ca7a" providerId="ADAL" clId="{758D6F1C-E6B8-4403-B10E-C8BF39BEBAFA}" dt="2023-10-06T14:07:30.311" v="10952" actId="478"/>
          <ac:spMkLst>
            <pc:docMk/>
            <pc:sldMk cId="3875585088" sldId="342"/>
            <ac:spMk id="34" creationId="{7072868D-46C4-4102-9C35-C0842D21A002}"/>
          </ac:spMkLst>
        </pc:spChg>
        <pc:spChg chg="add del mod">
          <ac:chgData name="Hakima Laribi" userId="801ab3f2-b582-423d-95b6-cfe2c017ca7a" providerId="ADAL" clId="{758D6F1C-E6B8-4403-B10E-C8BF39BEBAFA}" dt="2023-10-06T14:07:36.049" v="10954" actId="478"/>
          <ac:spMkLst>
            <pc:docMk/>
            <pc:sldMk cId="3875585088" sldId="342"/>
            <ac:spMk id="35" creationId="{E8AC41D2-101E-4952-B7B0-E4D5E593C536}"/>
          </ac:spMkLst>
        </pc:spChg>
        <pc:graphicFrameChg chg="add mod">
          <ac:chgData name="Hakima Laribi" userId="801ab3f2-b582-423d-95b6-cfe2c017ca7a" providerId="ADAL" clId="{758D6F1C-E6B8-4403-B10E-C8BF39BEBAFA}" dt="2023-09-30T15:39:03.167" v="1710"/>
          <ac:graphicFrameMkLst>
            <pc:docMk/>
            <pc:sldMk cId="3875585088" sldId="342"/>
            <ac:graphicFrameMk id="7" creationId="{00000000-0008-0000-0000-000003000000}"/>
          </ac:graphicFrameMkLst>
        </pc:graphicFrameChg>
        <pc:graphicFrameChg chg="add del mod">
          <ac:chgData name="Hakima Laribi" userId="801ab3f2-b582-423d-95b6-cfe2c017ca7a" providerId="ADAL" clId="{758D6F1C-E6B8-4403-B10E-C8BF39BEBAFA}" dt="2023-09-30T15:42:00.467" v="1717" actId="478"/>
          <ac:graphicFrameMkLst>
            <pc:docMk/>
            <pc:sldMk cId="3875585088" sldId="342"/>
            <ac:graphicFrameMk id="9" creationId="{00000000-0008-0000-0000-000003000000}"/>
          </ac:graphicFrameMkLst>
        </pc:graphicFrameChg>
        <pc:graphicFrameChg chg="add del mod">
          <ac:chgData name="Hakima Laribi" userId="801ab3f2-b582-423d-95b6-cfe2c017ca7a" providerId="ADAL" clId="{758D6F1C-E6B8-4403-B10E-C8BF39BEBAFA}" dt="2023-09-30T16:11:52.881" v="1746" actId="478"/>
          <ac:graphicFrameMkLst>
            <pc:docMk/>
            <pc:sldMk cId="3875585088" sldId="342"/>
            <ac:graphicFrameMk id="11" creationId="{00000000-0008-0000-0000-000003000000}"/>
          </ac:graphicFrameMkLst>
        </pc:graphicFrameChg>
        <pc:graphicFrameChg chg="add mod">
          <ac:chgData name="Hakima Laribi" userId="801ab3f2-b582-423d-95b6-cfe2c017ca7a" providerId="ADAL" clId="{758D6F1C-E6B8-4403-B10E-C8BF39BEBAFA}" dt="2023-09-30T16:11:55.736" v="1749"/>
          <ac:graphicFrameMkLst>
            <pc:docMk/>
            <pc:sldMk cId="3875585088" sldId="342"/>
            <ac:graphicFrameMk id="12" creationId="{7379A17F-8B60-5A2F-C6AD-DB9C583602DE}"/>
          </ac:graphicFrameMkLst>
        </pc:graphicFrameChg>
        <pc:graphicFrameChg chg="add del mod">
          <ac:chgData name="Hakima Laribi" userId="801ab3f2-b582-423d-95b6-cfe2c017ca7a" providerId="ADAL" clId="{758D6F1C-E6B8-4403-B10E-C8BF39BEBAFA}" dt="2023-10-06T14:07:30.311" v="10952" actId="478"/>
          <ac:graphicFrameMkLst>
            <pc:docMk/>
            <pc:sldMk cId="3875585088" sldId="342"/>
            <ac:graphicFrameMk id="16" creationId="{7379A17F-8B60-5A2F-C6AD-DB9C583602DE}"/>
          </ac:graphicFrameMkLst>
        </pc:graphicFrameChg>
        <pc:graphicFrameChg chg="add mod">
          <ac:chgData name="Hakima Laribi" userId="801ab3f2-b582-423d-95b6-cfe2c017ca7a" providerId="ADAL" clId="{758D6F1C-E6B8-4403-B10E-C8BF39BEBAFA}" dt="2023-09-30T16:16:01.108" v="1768"/>
          <ac:graphicFrameMkLst>
            <pc:docMk/>
            <pc:sldMk cId="3875585088" sldId="342"/>
            <ac:graphicFrameMk id="20" creationId="{FEF1C18D-F01D-4658-BCAC-7C364A5E29AF}"/>
          </ac:graphicFrameMkLst>
        </pc:graphicFrameChg>
        <pc:graphicFrameChg chg="add del mod">
          <ac:chgData name="Hakima Laribi" userId="801ab3f2-b582-423d-95b6-cfe2c017ca7a" providerId="ADAL" clId="{758D6F1C-E6B8-4403-B10E-C8BF39BEBAFA}" dt="2023-10-06T14:07:30.311" v="10952" actId="478"/>
          <ac:graphicFrameMkLst>
            <pc:docMk/>
            <pc:sldMk cId="3875585088" sldId="342"/>
            <ac:graphicFrameMk id="23" creationId="{FEF1C18D-F01D-4658-BCAC-7C364A5E29AF}"/>
          </ac:graphicFrameMkLst>
        </pc:graphicFrameChg>
        <pc:graphicFrameChg chg="add mod">
          <ac:chgData name="Hakima Laribi" userId="801ab3f2-b582-423d-95b6-cfe2c017ca7a" providerId="ADAL" clId="{758D6F1C-E6B8-4403-B10E-C8BF39BEBAFA}" dt="2023-09-30T16:20:02.223" v="1777"/>
          <ac:graphicFrameMkLst>
            <pc:docMk/>
            <pc:sldMk cId="3875585088" sldId="342"/>
            <ac:graphicFrameMk id="26" creationId="{2746A78C-D354-48D6-8E76-9715EEA77D6A}"/>
          </ac:graphicFrameMkLst>
        </pc:graphicFrameChg>
        <pc:graphicFrameChg chg="add del mod">
          <ac:chgData name="Hakima Laribi" userId="801ab3f2-b582-423d-95b6-cfe2c017ca7a" providerId="ADAL" clId="{758D6F1C-E6B8-4403-B10E-C8BF39BEBAFA}" dt="2023-10-06T14:07:30.311" v="10952" actId="478"/>
          <ac:graphicFrameMkLst>
            <pc:docMk/>
            <pc:sldMk cId="3875585088" sldId="342"/>
            <ac:graphicFrameMk id="29" creationId="{2746A78C-D354-48D6-8E76-9715EEA77D6A}"/>
          </ac:graphicFrameMkLst>
        </pc:graphicFrameChg>
        <pc:graphicFrameChg chg="add del mod">
          <ac:chgData name="Hakima Laribi" userId="801ab3f2-b582-423d-95b6-cfe2c017ca7a" providerId="ADAL" clId="{758D6F1C-E6B8-4403-B10E-C8BF39BEBAFA}" dt="2023-10-06T14:07:33.268" v="10953" actId="478"/>
          <ac:graphicFrameMkLst>
            <pc:docMk/>
            <pc:sldMk cId="3875585088" sldId="342"/>
            <ac:graphicFrameMk id="33" creationId="{5C1E0C46-D1C5-4D9C-980F-E81755065B83}"/>
          </ac:graphicFrameMkLst>
        </pc:graphicFrameChg>
      </pc:sldChg>
      <pc:sldChg chg="addSp delSp modSp add del mod modAnim">
        <pc:chgData name="Hakima Laribi" userId="801ab3f2-b582-423d-95b6-cfe2c017ca7a" providerId="ADAL" clId="{758D6F1C-E6B8-4403-B10E-C8BF39BEBAFA}" dt="2023-10-06T14:08:43.749" v="10976" actId="47"/>
        <pc:sldMkLst>
          <pc:docMk/>
          <pc:sldMk cId="707743464" sldId="343"/>
        </pc:sldMkLst>
        <pc:spChg chg="add del mod">
          <ac:chgData name="Hakima Laribi" userId="801ab3f2-b582-423d-95b6-cfe2c017ca7a" providerId="ADAL" clId="{758D6F1C-E6B8-4403-B10E-C8BF39BEBAFA}" dt="2023-09-30T16:57:10.827" v="2011" actId="1076"/>
          <ac:spMkLst>
            <pc:docMk/>
            <pc:sldMk cId="707743464" sldId="343"/>
            <ac:spMk id="2" creationId="{F63BAB5D-8F7D-705D-26F5-E9697792AFF5}"/>
          </ac:spMkLst>
        </pc:spChg>
        <pc:spChg chg="mod">
          <ac:chgData name="Hakima Laribi" userId="801ab3f2-b582-423d-95b6-cfe2c017ca7a" providerId="ADAL" clId="{758D6F1C-E6B8-4403-B10E-C8BF39BEBAFA}" dt="2023-10-04T17:19:42.266" v="8324" actId="14100"/>
          <ac:spMkLst>
            <pc:docMk/>
            <pc:sldMk cId="707743464" sldId="343"/>
            <ac:spMk id="3" creationId="{D9F58966-C77C-C84E-8B54-9262F41E8C33}"/>
          </ac:spMkLst>
        </pc:spChg>
        <pc:spChg chg="add del mod">
          <ac:chgData name="Hakima Laribi" userId="801ab3f2-b582-423d-95b6-cfe2c017ca7a" providerId="ADAL" clId="{758D6F1C-E6B8-4403-B10E-C8BF39BEBAFA}" dt="2023-10-01T17:24:57.783" v="2938" actId="21"/>
          <ac:spMkLst>
            <pc:docMk/>
            <pc:sldMk cId="707743464" sldId="343"/>
            <ac:spMk id="5" creationId="{6F4D62DF-10A2-4CF5-CE78-BDBCD49A8A1C}"/>
          </ac:spMkLst>
        </pc:spChg>
        <pc:spChg chg="add del mod">
          <ac:chgData name="Hakima Laribi" userId="801ab3f2-b582-423d-95b6-cfe2c017ca7a" providerId="ADAL" clId="{758D6F1C-E6B8-4403-B10E-C8BF39BEBAFA}" dt="2023-09-30T16:45:16.661" v="1888" actId="478"/>
          <ac:spMkLst>
            <pc:docMk/>
            <pc:sldMk cId="707743464" sldId="343"/>
            <ac:spMk id="5" creationId="{C9D55A52-3AD8-3E72-5C02-E70429CC8DAA}"/>
          </ac:spMkLst>
        </pc:spChg>
        <pc:spChg chg="add del mod">
          <ac:chgData name="Hakima Laribi" userId="801ab3f2-b582-423d-95b6-cfe2c017ca7a" providerId="ADAL" clId="{758D6F1C-E6B8-4403-B10E-C8BF39BEBAFA}" dt="2023-09-30T16:45:19.205" v="1889" actId="478"/>
          <ac:spMkLst>
            <pc:docMk/>
            <pc:sldMk cId="707743464" sldId="343"/>
            <ac:spMk id="7" creationId="{5C2DA903-21AF-7673-55C3-C41BFE43F00D}"/>
          </ac:spMkLst>
        </pc:spChg>
        <pc:spChg chg="add del mod">
          <ac:chgData name="Hakima Laribi" userId="801ab3f2-b582-423d-95b6-cfe2c017ca7a" providerId="ADAL" clId="{758D6F1C-E6B8-4403-B10E-C8BF39BEBAFA}" dt="2023-10-01T17:24:55.187" v="2937" actId="21"/>
          <ac:spMkLst>
            <pc:docMk/>
            <pc:sldMk cId="707743464" sldId="343"/>
            <ac:spMk id="7" creationId="{64E80579-F566-A8C4-E78A-6017EBB13997}"/>
          </ac:spMkLst>
        </pc:spChg>
        <pc:spChg chg="add mod">
          <ac:chgData name="Hakima Laribi" userId="801ab3f2-b582-423d-95b6-cfe2c017ca7a" providerId="ADAL" clId="{758D6F1C-E6B8-4403-B10E-C8BF39BEBAFA}" dt="2023-09-30T17:09:36.370" v="2226" actId="207"/>
          <ac:spMkLst>
            <pc:docMk/>
            <pc:sldMk cId="707743464" sldId="343"/>
            <ac:spMk id="8" creationId="{4A8619DA-61EE-8D2D-A0D6-C2ACE854D453}"/>
          </ac:spMkLst>
        </pc:spChg>
        <pc:spChg chg="add mod">
          <ac:chgData name="Hakima Laribi" userId="801ab3f2-b582-423d-95b6-cfe2c017ca7a" providerId="ADAL" clId="{758D6F1C-E6B8-4403-B10E-C8BF39BEBAFA}" dt="2023-09-30T17:09:36.370" v="2226" actId="207"/>
          <ac:spMkLst>
            <pc:docMk/>
            <pc:sldMk cId="707743464" sldId="343"/>
            <ac:spMk id="9" creationId="{C1668969-036B-4024-6623-2FD94D29A2CB}"/>
          </ac:spMkLst>
        </pc:spChg>
        <pc:spChg chg="add mod">
          <ac:chgData name="Hakima Laribi" userId="801ab3f2-b582-423d-95b6-cfe2c017ca7a" providerId="ADAL" clId="{758D6F1C-E6B8-4403-B10E-C8BF39BEBAFA}" dt="2023-09-30T17:08:43.661" v="2224" actId="207"/>
          <ac:spMkLst>
            <pc:docMk/>
            <pc:sldMk cId="707743464" sldId="343"/>
            <ac:spMk id="10" creationId="{85D85BF9-9C7D-C48B-3315-70475585C9AD}"/>
          </ac:spMkLst>
        </pc:spChg>
        <pc:spChg chg="add mod">
          <ac:chgData name="Hakima Laribi" userId="801ab3f2-b582-423d-95b6-cfe2c017ca7a" providerId="ADAL" clId="{758D6F1C-E6B8-4403-B10E-C8BF39BEBAFA}" dt="2023-09-30T17:09:13.172" v="2225" actId="207"/>
          <ac:spMkLst>
            <pc:docMk/>
            <pc:sldMk cId="707743464" sldId="343"/>
            <ac:spMk id="11" creationId="{E5E32B89-8390-B776-9D01-8F2F57014540}"/>
          </ac:spMkLst>
        </pc:spChg>
        <pc:spChg chg="add mod">
          <ac:chgData name="Hakima Laribi" userId="801ab3f2-b582-423d-95b6-cfe2c017ca7a" providerId="ADAL" clId="{758D6F1C-E6B8-4403-B10E-C8BF39BEBAFA}" dt="2023-09-30T17:07:59.949" v="2221" actId="1582"/>
          <ac:spMkLst>
            <pc:docMk/>
            <pc:sldMk cId="707743464" sldId="343"/>
            <ac:spMk id="12" creationId="{4E5EEA1C-C954-D1C6-45F8-238F910C6362}"/>
          </ac:spMkLst>
        </pc:spChg>
        <pc:spChg chg="add mod">
          <ac:chgData name="Hakima Laribi" userId="801ab3f2-b582-423d-95b6-cfe2c017ca7a" providerId="ADAL" clId="{758D6F1C-E6B8-4403-B10E-C8BF39BEBAFA}" dt="2023-09-30T17:09:46.564" v="2230" actId="1076"/>
          <ac:spMkLst>
            <pc:docMk/>
            <pc:sldMk cId="707743464" sldId="343"/>
            <ac:spMk id="13" creationId="{F2FE34F8-BF4D-CB17-113E-FFAAC1F22606}"/>
          </ac:spMkLst>
        </pc:spChg>
        <pc:spChg chg="add mod">
          <ac:chgData name="Hakima Laribi" userId="801ab3f2-b582-423d-95b6-cfe2c017ca7a" providerId="ADAL" clId="{758D6F1C-E6B8-4403-B10E-C8BF39BEBAFA}" dt="2023-09-30T17:09:53.901" v="2234" actId="1076"/>
          <ac:spMkLst>
            <pc:docMk/>
            <pc:sldMk cId="707743464" sldId="343"/>
            <ac:spMk id="14" creationId="{C0E412B9-432A-1EA7-E322-C5E07E2E7A42}"/>
          </ac:spMkLst>
        </pc:spChg>
        <pc:spChg chg="add del mod">
          <ac:chgData name="Hakima Laribi" userId="801ab3f2-b582-423d-95b6-cfe2c017ca7a" providerId="ADAL" clId="{758D6F1C-E6B8-4403-B10E-C8BF39BEBAFA}" dt="2023-10-01T17:35:51.576" v="3153" actId="478"/>
          <ac:spMkLst>
            <pc:docMk/>
            <pc:sldMk cId="707743464" sldId="343"/>
            <ac:spMk id="16" creationId="{70799A6B-AF2B-A5E1-AEE9-FE21C48EA694}"/>
          </ac:spMkLst>
        </pc:spChg>
        <pc:spChg chg="del">
          <ac:chgData name="Hakima Laribi" userId="801ab3f2-b582-423d-95b6-cfe2c017ca7a" providerId="ADAL" clId="{758D6F1C-E6B8-4403-B10E-C8BF39BEBAFA}" dt="2023-09-30T16:42:10.586" v="1861" actId="478"/>
          <ac:spMkLst>
            <pc:docMk/>
            <pc:sldMk cId="707743464" sldId="343"/>
            <ac:spMk id="18" creationId="{54AA3187-9053-DD89-4E64-AF663D12604B}"/>
          </ac:spMkLst>
        </pc:spChg>
        <pc:spChg chg="del">
          <ac:chgData name="Hakima Laribi" userId="801ab3f2-b582-423d-95b6-cfe2c017ca7a" providerId="ADAL" clId="{758D6F1C-E6B8-4403-B10E-C8BF39BEBAFA}" dt="2023-09-30T16:42:10.586" v="1861" actId="478"/>
          <ac:spMkLst>
            <pc:docMk/>
            <pc:sldMk cId="707743464" sldId="343"/>
            <ac:spMk id="19" creationId="{803DFACE-A1F5-4B06-AC8F-039DFD030563}"/>
          </ac:spMkLst>
        </pc:spChg>
        <pc:spChg chg="del">
          <ac:chgData name="Hakima Laribi" userId="801ab3f2-b582-423d-95b6-cfe2c017ca7a" providerId="ADAL" clId="{758D6F1C-E6B8-4403-B10E-C8BF39BEBAFA}" dt="2023-09-30T16:42:10.586" v="1861" actId="478"/>
          <ac:spMkLst>
            <pc:docMk/>
            <pc:sldMk cId="707743464" sldId="343"/>
            <ac:spMk id="24" creationId="{601FBBF9-4EE3-4615-869A-48DAF452A8F6}"/>
          </ac:spMkLst>
        </pc:spChg>
        <pc:spChg chg="del">
          <ac:chgData name="Hakima Laribi" userId="801ab3f2-b582-423d-95b6-cfe2c017ca7a" providerId="ADAL" clId="{758D6F1C-E6B8-4403-B10E-C8BF39BEBAFA}" dt="2023-09-30T16:42:10.586" v="1861" actId="478"/>
          <ac:spMkLst>
            <pc:docMk/>
            <pc:sldMk cId="707743464" sldId="343"/>
            <ac:spMk id="25" creationId="{6EBA839A-FF94-40B3-8411-39F40B01A2FD}"/>
          </ac:spMkLst>
        </pc:spChg>
        <pc:spChg chg="del">
          <ac:chgData name="Hakima Laribi" userId="801ab3f2-b582-423d-95b6-cfe2c017ca7a" providerId="ADAL" clId="{758D6F1C-E6B8-4403-B10E-C8BF39BEBAFA}" dt="2023-09-30T16:42:10.586" v="1861" actId="478"/>
          <ac:spMkLst>
            <pc:docMk/>
            <pc:sldMk cId="707743464" sldId="343"/>
            <ac:spMk id="30" creationId="{AA71E3B7-6A7E-4B1D-A814-F03F33145E21}"/>
          </ac:spMkLst>
        </pc:spChg>
        <pc:spChg chg="del">
          <ac:chgData name="Hakima Laribi" userId="801ab3f2-b582-423d-95b6-cfe2c017ca7a" providerId="ADAL" clId="{758D6F1C-E6B8-4403-B10E-C8BF39BEBAFA}" dt="2023-09-30T16:42:10.586" v="1861" actId="478"/>
          <ac:spMkLst>
            <pc:docMk/>
            <pc:sldMk cId="707743464" sldId="343"/>
            <ac:spMk id="31" creationId="{0506274B-23FB-4E33-AA26-FA04465B21E0}"/>
          </ac:spMkLst>
        </pc:spChg>
        <pc:spChg chg="del">
          <ac:chgData name="Hakima Laribi" userId="801ab3f2-b582-423d-95b6-cfe2c017ca7a" providerId="ADAL" clId="{758D6F1C-E6B8-4403-B10E-C8BF39BEBAFA}" dt="2023-09-30T16:42:10.586" v="1861" actId="478"/>
          <ac:spMkLst>
            <pc:docMk/>
            <pc:sldMk cId="707743464" sldId="343"/>
            <ac:spMk id="32" creationId="{C8CB9036-B08B-ACD1-C03E-9590614071EA}"/>
          </ac:spMkLst>
        </pc:spChg>
        <pc:spChg chg="del">
          <ac:chgData name="Hakima Laribi" userId="801ab3f2-b582-423d-95b6-cfe2c017ca7a" providerId="ADAL" clId="{758D6F1C-E6B8-4403-B10E-C8BF39BEBAFA}" dt="2023-09-30T16:42:12.853" v="1862" actId="478"/>
          <ac:spMkLst>
            <pc:docMk/>
            <pc:sldMk cId="707743464" sldId="343"/>
            <ac:spMk id="34" creationId="{7072868D-46C4-4102-9C35-C0842D21A002}"/>
          </ac:spMkLst>
        </pc:spChg>
        <pc:spChg chg="del">
          <ac:chgData name="Hakima Laribi" userId="801ab3f2-b582-423d-95b6-cfe2c017ca7a" providerId="ADAL" clId="{758D6F1C-E6B8-4403-B10E-C8BF39BEBAFA}" dt="2023-09-30T16:42:19.252" v="1864" actId="478"/>
          <ac:spMkLst>
            <pc:docMk/>
            <pc:sldMk cId="707743464" sldId="343"/>
            <ac:spMk id="35" creationId="{E8AC41D2-101E-4952-B7B0-E4D5E593C536}"/>
          </ac:spMkLst>
        </pc:spChg>
        <pc:graphicFrameChg chg="del">
          <ac:chgData name="Hakima Laribi" userId="801ab3f2-b582-423d-95b6-cfe2c017ca7a" providerId="ADAL" clId="{758D6F1C-E6B8-4403-B10E-C8BF39BEBAFA}" dt="2023-09-30T16:42:10.586" v="1861" actId="478"/>
          <ac:graphicFrameMkLst>
            <pc:docMk/>
            <pc:sldMk cId="707743464" sldId="343"/>
            <ac:graphicFrameMk id="16" creationId="{7379A17F-8B60-5A2F-C6AD-DB9C583602DE}"/>
          </ac:graphicFrameMkLst>
        </pc:graphicFrameChg>
        <pc:graphicFrameChg chg="del">
          <ac:chgData name="Hakima Laribi" userId="801ab3f2-b582-423d-95b6-cfe2c017ca7a" providerId="ADAL" clId="{758D6F1C-E6B8-4403-B10E-C8BF39BEBAFA}" dt="2023-09-30T16:42:10.586" v="1861" actId="478"/>
          <ac:graphicFrameMkLst>
            <pc:docMk/>
            <pc:sldMk cId="707743464" sldId="343"/>
            <ac:graphicFrameMk id="23" creationId="{FEF1C18D-F01D-4658-BCAC-7C364A5E29AF}"/>
          </ac:graphicFrameMkLst>
        </pc:graphicFrameChg>
        <pc:graphicFrameChg chg="del">
          <ac:chgData name="Hakima Laribi" userId="801ab3f2-b582-423d-95b6-cfe2c017ca7a" providerId="ADAL" clId="{758D6F1C-E6B8-4403-B10E-C8BF39BEBAFA}" dt="2023-09-30T16:42:10.586" v="1861" actId="478"/>
          <ac:graphicFrameMkLst>
            <pc:docMk/>
            <pc:sldMk cId="707743464" sldId="343"/>
            <ac:graphicFrameMk id="29" creationId="{2746A78C-D354-48D6-8E76-9715EEA77D6A}"/>
          </ac:graphicFrameMkLst>
        </pc:graphicFrameChg>
        <pc:graphicFrameChg chg="del">
          <ac:chgData name="Hakima Laribi" userId="801ab3f2-b582-423d-95b6-cfe2c017ca7a" providerId="ADAL" clId="{758D6F1C-E6B8-4403-B10E-C8BF39BEBAFA}" dt="2023-09-30T16:42:16.178" v="1863" actId="478"/>
          <ac:graphicFrameMkLst>
            <pc:docMk/>
            <pc:sldMk cId="707743464" sldId="343"/>
            <ac:graphicFrameMk id="33" creationId="{5C1E0C46-D1C5-4D9C-980F-E81755065B83}"/>
          </ac:graphicFrameMkLst>
        </pc:graphicFrameChg>
      </pc:sldChg>
      <pc:sldChg chg="addSp delSp modSp add mod delAnim modAnim modNotesTx">
        <pc:chgData name="Hakima Laribi" userId="801ab3f2-b582-423d-95b6-cfe2c017ca7a" providerId="ADAL" clId="{758D6F1C-E6B8-4403-B10E-C8BF39BEBAFA}" dt="2023-10-11T00:53:45.589" v="28661" actId="20577"/>
        <pc:sldMkLst>
          <pc:docMk/>
          <pc:sldMk cId="3579782935" sldId="344"/>
        </pc:sldMkLst>
        <pc:spChg chg="mod">
          <ac:chgData name="Hakima Laribi" userId="801ab3f2-b582-423d-95b6-cfe2c017ca7a" providerId="ADAL" clId="{758D6F1C-E6B8-4403-B10E-C8BF39BEBAFA}" dt="2023-10-06T14:37:08.946" v="11026" actId="1076"/>
          <ac:spMkLst>
            <pc:docMk/>
            <pc:sldMk cId="3579782935" sldId="344"/>
            <ac:spMk id="2" creationId="{F63BAB5D-8F7D-705D-26F5-E9697792AFF5}"/>
          </ac:spMkLst>
        </pc:spChg>
        <pc:spChg chg="mod">
          <ac:chgData name="Hakima Laribi" userId="801ab3f2-b582-423d-95b6-cfe2c017ca7a" providerId="ADAL" clId="{758D6F1C-E6B8-4403-B10E-C8BF39BEBAFA}" dt="2023-10-11T00:50:06.647" v="28319" actId="20577"/>
          <ac:spMkLst>
            <pc:docMk/>
            <pc:sldMk cId="3579782935" sldId="344"/>
            <ac:spMk id="3" creationId="{D9F58966-C77C-C84E-8B54-9262F41E8C33}"/>
          </ac:spMkLst>
        </pc:spChg>
        <pc:spChg chg="add mod">
          <ac:chgData name="Hakima Laribi" userId="801ab3f2-b582-423d-95b6-cfe2c017ca7a" providerId="ADAL" clId="{758D6F1C-E6B8-4403-B10E-C8BF39BEBAFA}" dt="2023-10-06T14:37:08.946" v="11026" actId="1076"/>
          <ac:spMkLst>
            <pc:docMk/>
            <pc:sldMk cId="3579782935" sldId="344"/>
            <ac:spMk id="5" creationId="{7A116CA8-8A08-4D44-CBFD-25FE10FCBE3E}"/>
          </ac:spMkLst>
        </pc:spChg>
        <pc:spChg chg="add mod">
          <ac:chgData name="Hakima Laribi" userId="801ab3f2-b582-423d-95b6-cfe2c017ca7a" providerId="ADAL" clId="{758D6F1C-E6B8-4403-B10E-C8BF39BEBAFA}" dt="2023-10-06T14:37:08.946" v="11026" actId="1076"/>
          <ac:spMkLst>
            <pc:docMk/>
            <pc:sldMk cId="3579782935" sldId="344"/>
            <ac:spMk id="6" creationId="{2B717C06-1760-1C8A-2C3B-2A9DDFF7EF29}"/>
          </ac:spMkLst>
        </pc:spChg>
        <pc:spChg chg="add mod">
          <ac:chgData name="Hakima Laribi" userId="801ab3f2-b582-423d-95b6-cfe2c017ca7a" providerId="ADAL" clId="{758D6F1C-E6B8-4403-B10E-C8BF39BEBAFA}" dt="2023-10-06T14:12:37.993" v="11002" actId="571"/>
          <ac:spMkLst>
            <pc:docMk/>
            <pc:sldMk cId="3579782935" sldId="344"/>
            <ac:spMk id="7" creationId="{A04B859C-3539-ED6F-1F1A-6473D9416EEC}"/>
          </ac:spMkLst>
        </pc:spChg>
        <pc:spChg chg="del">
          <ac:chgData name="Hakima Laribi" userId="801ab3f2-b582-423d-95b6-cfe2c017ca7a" providerId="ADAL" clId="{758D6F1C-E6B8-4403-B10E-C8BF39BEBAFA}" dt="2023-09-30T17:12:39.687" v="2236" actId="478"/>
          <ac:spMkLst>
            <pc:docMk/>
            <pc:sldMk cId="3579782935" sldId="344"/>
            <ac:spMk id="8" creationId="{4A8619DA-61EE-8D2D-A0D6-C2ACE854D453}"/>
          </ac:spMkLst>
        </pc:spChg>
        <pc:spChg chg="add mod">
          <ac:chgData name="Hakima Laribi" userId="801ab3f2-b582-423d-95b6-cfe2c017ca7a" providerId="ADAL" clId="{758D6F1C-E6B8-4403-B10E-C8BF39BEBAFA}" dt="2023-10-06T14:12:37.993" v="11002" actId="571"/>
          <ac:spMkLst>
            <pc:docMk/>
            <pc:sldMk cId="3579782935" sldId="344"/>
            <ac:spMk id="8" creationId="{CB4E5FE5-F807-01EA-DD3C-6F2E84A9A051}"/>
          </ac:spMkLst>
        </pc:spChg>
        <pc:spChg chg="del">
          <ac:chgData name="Hakima Laribi" userId="801ab3f2-b582-423d-95b6-cfe2c017ca7a" providerId="ADAL" clId="{758D6F1C-E6B8-4403-B10E-C8BF39BEBAFA}" dt="2023-09-30T17:12:39.687" v="2236" actId="478"/>
          <ac:spMkLst>
            <pc:docMk/>
            <pc:sldMk cId="3579782935" sldId="344"/>
            <ac:spMk id="9" creationId="{C1668969-036B-4024-6623-2FD94D29A2CB}"/>
          </ac:spMkLst>
        </pc:spChg>
        <pc:spChg chg="del">
          <ac:chgData name="Hakima Laribi" userId="801ab3f2-b582-423d-95b6-cfe2c017ca7a" providerId="ADAL" clId="{758D6F1C-E6B8-4403-B10E-C8BF39BEBAFA}" dt="2023-09-30T17:12:39.687" v="2236" actId="478"/>
          <ac:spMkLst>
            <pc:docMk/>
            <pc:sldMk cId="3579782935" sldId="344"/>
            <ac:spMk id="10" creationId="{85D85BF9-9C7D-C48B-3315-70475585C9AD}"/>
          </ac:spMkLst>
        </pc:spChg>
        <pc:spChg chg="del">
          <ac:chgData name="Hakima Laribi" userId="801ab3f2-b582-423d-95b6-cfe2c017ca7a" providerId="ADAL" clId="{758D6F1C-E6B8-4403-B10E-C8BF39BEBAFA}" dt="2023-09-30T17:12:39.687" v="2236" actId="478"/>
          <ac:spMkLst>
            <pc:docMk/>
            <pc:sldMk cId="3579782935" sldId="344"/>
            <ac:spMk id="11" creationId="{E5E32B89-8390-B776-9D01-8F2F57014540}"/>
          </ac:spMkLst>
        </pc:spChg>
        <pc:spChg chg="del">
          <ac:chgData name="Hakima Laribi" userId="801ab3f2-b582-423d-95b6-cfe2c017ca7a" providerId="ADAL" clId="{758D6F1C-E6B8-4403-B10E-C8BF39BEBAFA}" dt="2023-09-30T17:12:39.687" v="2236" actId="478"/>
          <ac:spMkLst>
            <pc:docMk/>
            <pc:sldMk cId="3579782935" sldId="344"/>
            <ac:spMk id="12" creationId="{4E5EEA1C-C954-D1C6-45F8-238F910C6362}"/>
          </ac:spMkLst>
        </pc:spChg>
        <pc:spChg chg="del">
          <ac:chgData name="Hakima Laribi" userId="801ab3f2-b582-423d-95b6-cfe2c017ca7a" providerId="ADAL" clId="{758D6F1C-E6B8-4403-B10E-C8BF39BEBAFA}" dt="2023-09-30T17:12:39.687" v="2236" actId="478"/>
          <ac:spMkLst>
            <pc:docMk/>
            <pc:sldMk cId="3579782935" sldId="344"/>
            <ac:spMk id="13" creationId="{F2FE34F8-BF4D-CB17-113E-FFAAC1F22606}"/>
          </ac:spMkLst>
        </pc:spChg>
        <pc:spChg chg="del">
          <ac:chgData name="Hakima Laribi" userId="801ab3f2-b582-423d-95b6-cfe2c017ca7a" providerId="ADAL" clId="{758D6F1C-E6B8-4403-B10E-C8BF39BEBAFA}" dt="2023-09-30T17:12:39.687" v="2236" actId="478"/>
          <ac:spMkLst>
            <pc:docMk/>
            <pc:sldMk cId="3579782935" sldId="344"/>
            <ac:spMk id="14" creationId="{C0E412B9-432A-1EA7-E322-C5E07E2E7A42}"/>
          </ac:spMkLst>
        </pc:spChg>
        <pc:spChg chg="add del mod">
          <ac:chgData name="Hakima Laribi" userId="801ab3f2-b582-423d-95b6-cfe2c017ca7a" providerId="ADAL" clId="{758D6F1C-E6B8-4403-B10E-C8BF39BEBAFA}" dt="2023-09-30T17:13:26.777" v="2242"/>
          <ac:spMkLst>
            <pc:docMk/>
            <pc:sldMk cId="3579782935" sldId="344"/>
            <ac:spMk id="16" creationId="{EDC6D60D-4EB3-A30F-917D-29291C568328}"/>
          </ac:spMkLst>
        </pc:spChg>
        <pc:spChg chg="add del mod">
          <ac:chgData name="Hakima Laribi" userId="801ab3f2-b582-423d-95b6-cfe2c017ca7a" providerId="ADAL" clId="{758D6F1C-E6B8-4403-B10E-C8BF39BEBAFA}" dt="2023-09-30T17:13:26.777" v="2242"/>
          <ac:spMkLst>
            <pc:docMk/>
            <pc:sldMk cId="3579782935" sldId="344"/>
            <ac:spMk id="17" creationId="{6C4C4E37-12A0-0B53-71E2-980A36969BCB}"/>
          </ac:spMkLst>
        </pc:spChg>
        <pc:spChg chg="add del mod">
          <ac:chgData name="Hakima Laribi" userId="801ab3f2-b582-423d-95b6-cfe2c017ca7a" providerId="ADAL" clId="{758D6F1C-E6B8-4403-B10E-C8BF39BEBAFA}" dt="2023-09-30T17:13:26.777" v="2242"/>
          <ac:spMkLst>
            <pc:docMk/>
            <pc:sldMk cId="3579782935" sldId="344"/>
            <ac:spMk id="18" creationId="{DDF2568C-7569-F3AB-52F2-2331E1E016D9}"/>
          </ac:spMkLst>
        </pc:spChg>
        <pc:spChg chg="add del mod">
          <ac:chgData name="Hakima Laribi" userId="801ab3f2-b582-423d-95b6-cfe2c017ca7a" providerId="ADAL" clId="{758D6F1C-E6B8-4403-B10E-C8BF39BEBAFA}" dt="2023-09-30T17:13:36.227" v="2253"/>
          <ac:spMkLst>
            <pc:docMk/>
            <pc:sldMk cId="3579782935" sldId="344"/>
            <ac:spMk id="26" creationId="{67B2813A-B79A-A286-99B0-CC630C31BF58}"/>
          </ac:spMkLst>
        </pc:spChg>
        <pc:spChg chg="add del mod">
          <ac:chgData name="Hakima Laribi" userId="801ab3f2-b582-423d-95b6-cfe2c017ca7a" providerId="ADAL" clId="{758D6F1C-E6B8-4403-B10E-C8BF39BEBAFA}" dt="2023-09-30T17:13:36.227" v="2253"/>
          <ac:spMkLst>
            <pc:docMk/>
            <pc:sldMk cId="3579782935" sldId="344"/>
            <ac:spMk id="27" creationId="{06E6193C-9120-0FA0-142A-AE78D96E9ADA}"/>
          </ac:spMkLst>
        </pc:spChg>
        <pc:spChg chg="add del mod">
          <ac:chgData name="Hakima Laribi" userId="801ab3f2-b582-423d-95b6-cfe2c017ca7a" providerId="ADAL" clId="{758D6F1C-E6B8-4403-B10E-C8BF39BEBAFA}" dt="2023-09-30T17:13:36.227" v="2253"/>
          <ac:spMkLst>
            <pc:docMk/>
            <pc:sldMk cId="3579782935" sldId="344"/>
            <ac:spMk id="28" creationId="{6DCD664D-273B-2985-3C2D-0134716966DA}"/>
          </ac:spMkLst>
        </pc:spChg>
        <pc:spChg chg="add del mod">
          <ac:chgData name="Hakima Laribi" userId="801ab3f2-b582-423d-95b6-cfe2c017ca7a" providerId="ADAL" clId="{758D6F1C-E6B8-4403-B10E-C8BF39BEBAFA}" dt="2023-10-06T14:06:46.614" v="10950" actId="478"/>
          <ac:spMkLst>
            <pc:docMk/>
            <pc:sldMk cId="3579782935" sldId="344"/>
            <ac:spMk id="41" creationId="{EAB8CB6B-EA76-0C07-01BC-365F31237D55}"/>
          </ac:spMkLst>
        </pc:spChg>
        <pc:spChg chg="add del mod">
          <ac:chgData name="Hakima Laribi" userId="801ab3f2-b582-423d-95b6-cfe2c017ca7a" providerId="ADAL" clId="{758D6F1C-E6B8-4403-B10E-C8BF39BEBAFA}" dt="2023-10-06T14:06:48.035" v="10951" actId="478"/>
          <ac:spMkLst>
            <pc:docMk/>
            <pc:sldMk cId="3579782935" sldId="344"/>
            <ac:spMk id="42" creationId="{9E7ADC43-9533-B221-A764-0BD575015E8D}"/>
          </ac:spMkLst>
        </pc:spChg>
        <pc:picChg chg="add del mod">
          <ac:chgData name="Hakima Laribi" userId="801ab3f2-b582-423d-95b6-cfe2c017ca7a" providerId="ADAL" clId="{758D6F1C-E6B8-4403-B10E-C8BF39BEBAFA}" dt="2023-09-30T17:13:26.777" v="2242"/>
          <ac:picMkLst>
            <pc:docMk/>
            <pc:sldMk cId="3579782935" sldId="344"/>
            <ac:picMk id="5" creationId="{3B1A6C7A-F1EE-E853-B594-FF73CEF09891}"/>
          </ac:picMkLst>
        </pc:picChg>
        <pc:picChg chg="add del mod">
          <ac:chgData name="Hakima Laribi" userId="801ab3f2-b582-423d-95b6-cfe2c017ca7a" providerId="ADAL" clId="{758D6F1C-E6B8-4403-B10E-C8BF39BEBAFA}" dt="2023-09-30T17:13:26.777" v="2242"/>
          <ac:picMkLst>
            <pc:docMk/>
            <pc:sldMk cId="3579782935" sldId="344"/>
            <ac:picMk id="6" creationId="{FAF3A2D3-9B46-73EE-D8EC-5FF105722776}"/>
          </ac:picMkLst>
        </pc:picChg>
        <pc:picChg chg="add del mod">
          <ac:chgData name="Hakima Laribi" userId="801ab3f2-b582-423d-95b6-cfe2c017ca7a" providerId="ADAL" clId="{758D6F1C-E6B8-4403-B10E-C8BF39BEBAFA}" dt="2023-09-30T17:13:26.777" v="2242"/>
          <ac:picMkLst>
            <pc:docMk/>
            <pc:sldMk cId="3579782935" sldId="344"/>
            <ac:picMk id="7" creationId="{4ED8AD08-6CEE-BF22-1D2A-4B3061EB4DA1}"/>
          </ac:picMkLst>
        </pc:picChg>
        <pc:picChg chg="add del mod">
          <ac:chgData name="Hakima Laribi" userId="801ab3f2-b582-423d-95b6-cfe2c017ca7a" providerId="ADAL" clId="{758D6F1C-E6B8-4403-B10E-C8BF39BEBAFA}" dt="2023-09-30T17:13:26.777" v="2242"/>
          <ac:picMkLst>
            <pc:docMk/>
            <pc:sldMk cId="3579782935" sldId="344"/>
            <ac:picMk id="15" creationId="{108A4398-763A-DA16-7A44-74D0F7EF704C}"/>
          </ac:picMkLst>
        </pc:picChg>
        <pc:picChg chg="add del mod">
          <ac:chgData name="Hakima Laribi" userId="801ab3f2-b582-423d-95b6-cfe2c017ca7a" providerId="ADAL" clId="{758D6F1C-E6B8-4403-B10E-C8BF39BEBAFA}" dt="2023-09-30T17:13:36.227" v="2253"/>
          <ac:picMkLst>
            <pc:docMk/>
            <pc:sldMk cId="3579782935" sldId="344"/>
            <ac:picMk id="22" creationId="{30EAA172-F0BE-B8CA-3A88-C6947D387C72}"/>
          </ac:picMkLst>
        </pc:picChg>
        <pc:picChg chg="add del mod">
          <ac:chgData name="Hakima Laribi" userId="801ab3f2-b582-423d-95b6-cfe2c017ca7a" providerId="ADAL" clId="{758D6F1C-E6B8-4403-B10E-C8BF39BEBAFA}" dt="2023-09-30T17:13:36.227" v="2253"/>
          <ac:picMkLst>
            <pc:docMk/>
            <pc:sldMk cId="3579782935" sldId="344"/>
            <ac:picMk id="23" creationId="{70B8DEE1-E2D9-31A6-2500-B5BA27B00173}"/>
          </ac:picMkLst>
        </pc:picChg>
        <pc:picChg chg="add del mod">
          <ac:chgData name="Hakima Laribi" userId="801ab3f2-b582-423d-95b6-cfe2c017ca7a" providerId="ADAL" clId="{758D6F1C-E6B8-4403-B10E-C8BF39BEBAFA}" dt="2023-09-30T17:13:36.227" v="2253"/>
          <ac:picMkLst>
            <pc:docMk/>
            <pc:sldMk cId="3579782935" sldId="344"/>
            <ac:picMk id="24" creationId="{9462FBCE-A25E-F427-2878-DA7FD4A6B225}"/>
          </ac:picMkLst>
        </pc:picChg>
        <pc:picChg chg="add del mod">
          <ac:chgData name="Hakima Laribi" userId="801ab3f2-b582-423d-95b6-cfe2c017ca7a" providerId="ADAL" clId="{758D6F1C-E6B8-4403-B10E-C8BF39BEBAFA}" dt="2023-09-30T17:13:36.227" v="2253"/>
          <ac:picMkLst>
            <pc:docMk/>
            <pc:sldMk cId="3579782935" sldId="344"/>
            <ac:picMk id="25" creationId="{89B10FE9-3D9F-8B4D-B0A0-F0C3870B481F}"/>
          </ac:picMkLst>
        </pc:picChg>
        <pc:picChg chg="add del mod">
          <ac:chgData name="Hakima Laribi" userId="801ab3f2-b582-423d-95b6-cfe2c017ca7a" providerId="ADAL" clId="{758D6F1C-E6B8-4403-B10E-C8BF39BEBAFA}" dt="2023-10-06T14:06:46.614" v="10950" actId="478"/>
          <ac:picMkLst>
            <pc:docMk/>
            <pc:sldMk cId="3579782935" sldId="344"/>
            <ac:picMk id="32" creationId="{9ADB0D3B-7D69-1977-A1FF-2188F76C99B6}"/>
          </ac:picMkLst>
        </pc:picChg>
        <pc:picChg chg="add del mod">
          <ac:chgData name="Hakima Laribi" userId="801ab3f2-b582-423d-95b6-cfe2c017ca7a" providerId="ADAL" clId="{758D6F1C-E6B8-4403-B10E-C8BF39BEBAFA}" dt="2023-10-06T14:06:46.614" v="10950" actId="478"/>
          <ac:picMkLst>
            <pc:docMk/>
            <pc:sldMk cId="3579782935" sldId="344"/>
            <ac:picMk id="33" creationId="{7263ED44-27D7-521D-ADCD-35B4CBDD49C6}"/>
          </ac:picMkLst>
        </pc:picChg>
        <pc:picChg chg="add del mod">
          <ac:chgData name="Hakima Laribi" userId="801ab3f2-b582-423d-95b6-cfe2c017ca7a" providerId="ADAL" clId="{758D6F1C-E6B8-4403-B10E-C8BF39BEBAFA}" dt="2023-10-06T14:06:46.614" v="10950" actId="478"/>
          <ac:picMkLst>
            <pc:docMk/>
            <pc:sldMk cId="3579782935" sldId="344"/>
            <ac:picMk id="34" creationId="{2B4FFD9F-2405-F064-0020-737202FC7490}"/>
          </ac:picMkLst>
        </pc:picChg>
        <pc:picChg chg="add del mod">
          <ac:chgData name="Hakima Laribi" userId="801ab3f2-b582-423d-95b6-cfe2c017ca7a" providerId="ADAL" clId="{758D6F1C-E6B8-4403-B10E-C8BF39BEBAFA}" dt="2023-10-06T14:06:46.614" v="10950" actId="478"/>
          <ac:picMkLst>
            <pc:docMk/>
            <pc:sldMk cId="3579782935" sldId="344"/>
            <ac:picMk id="35" creationId="{CE2650EA-FCBC-9EDB-F837-0EA60575AEFB}"/>
          </ac:picMkLst>
        </pc:picChg>
        <pc:cxnChg chg="add del mod">
          <ac:chgData name="Hakima Laribi" userId="801ab3f2-b582-423d-95b6-cfe2c017ca7a" providerId="ADAL" clId="{758D6F1C-E6B8-4403-B10E-C8BF39BEBAFA}" dt="2023-09-30T17:13:26.777" v="2242"/>
          <ac:cxnSpMkLst>
            <pc:docMk/>
            <pc:sldMk cId="3579782935" sldId="344"/>
            <ac:cxnSpMk id="19" creationId="{CAD3E95A-792D-F6B5-416F-C96647C7B7CC}"/>
          </ac:cxnSpMkLst>
        </pc:cxnChg>
        <pc:cxnChg chg="add del mod">
          <ac:chgData name="Hakima Laribi" userId="801ab3f2-b582-423d-95b6-cfe2c017ca7a" providerId="ADAL" clId="{758D6F1C-E6B8-4403-B10E-C8BF39BEBAFA}" dt="2023-09-30T17:13:26.777" v="2242"/>
          <ac:cxnSpMkLst>
            <pc:docMk/>
            <pc:sldMk cId="3579782935" sldId="344"/>
            <ac:cxnSpMk id="20" creationId="{5F8A3652-7D9D-0992-F366-55627BD4EB2E}"/>
          </ac:cxnSpMkLst>
        </pc:cxnChg>
        <pc:cxnChg chg="add del mod">
          <ac:chgData name="Hakima Laribi" userId="801ab3f2-b582-423d-95b6-cfe2c017ca7a" providerId="ADAL" clId="{758D6F1C-E6B8-4403-B10E-C8BF39BEBAFA}" dt="2023-09-30T17:13:26.777" v="2242"/>
          <ac:cxnSpMkLst>
            <pc:docMk/>
            <pc:sldMk cId="3579782935" sldId="344"/>
            <ac:cxnSpMk id="21" creationId="{26E9D3B1-7C7C-D982-AA4C-7BB2A8517126}"/>
          </ac:cxnSpMkLst>
        </pc:cxnChg>
        <pc:cxnChg chg="add del mod">
          <ac:chgData name="Hakima Laribi" userId="801ab3f2-b582-423d-95b6-cfe2c017ca7a" providerId="ADAL" clId="{758D6F1C-E6B8-4403-B10E-C8BF39BEBAFA}" dt="2023-09-30T17:13:36.227" v="2253"/>
          <ac:cxnSpMkLst>
            <pc:docMk/>
            <pc:sldMk cId="3579782935" sldId="344"/>
            <ac:cxnSpMk id="29" creationId="{094E1564-6111-9DBA-0BD0-43EBD6038D84}"/>
          </ac:cxnSpMkLst>
        </pc:cxnChg>
        <pc:cxnChg chg="add del mod">
          <ac:chgData name="Hakima Laribi" userId="801ab3f2-b582-423d-95b6-cfe2c017ca7a" providerId="ADAL" clId="{758D6F1C-E6B8-4403-B10E-C8BF39BEBAFA}" dt="2023-09-30T17:13:36.227" v="2253"/>
          <ac:cxnSpMkLst>
            <pc:docMk/>
            <pc:sldMk cId="3579782935" sldId="344"/>
            <ac:cxnSpMk id="30" creationId="{3B2FCB84-3E59-1422-C4DF-735A98DC62B5}"/>
          </ac:cxnSpMkLst>
        </pc:cxnChg>
        <pc:cxnChg chg="add del mod">
          <ac:chgData name="Hakima Laribi" userId="801ab3f2-b582-423d-95b6-cfe2c017ca7a" providerId="ADAL" clId="{758D6F1C-E6B8-4403-B10E-C8BF39BEBAFA}" dt="2023-09-30T17:13:36.227" v="2253"/>
          <ac:cxnSpMkLst>
            <pc:docMk/>
            <pc:sldMk cId="3579782935" sldId="344"/>
            <ac:cxnSpMk id="31" creationId="{5BB3130E-203B-C2F6-FAD1-624B9C1A13B1}"/>
          </ac:cxnSpMkLst>
        </pc:cxnChg>
        <pc:cxnChg chg="add del mod">
          <ac:chgData name="Hakima Laribi" userId="801ab3f2-b582-423d-95b6-cfe2c017ca7a" providerId="ADAL" clId="{758D6F1C-E6B8-4403-B10E-C8BF39BEBAFA}" dt="2023-10-06T14:06:46.614" v="10950" actId="478"/>
          <ac:cxnSpMkLst>
            <pc:docMk/>
            <pc:sldMk cId="3579782935" sldId="344"/>
            <ac:cxnSpMk id="37" creationId="{34241201-E92D-9387-9C9F-A3A065E1505E}"/>
          </ac:cxnSpMkLst>
        </pc:cxnChg>
        <pc:cxnChg chg="add del mod">
          <ac:chgData name="Hakima Laribi" userId="801ab3f2-b582-423d-95b6-cfe2c017ca7a" providerId="ADAL" clId="{758D6F1C-E6B8-4403-B10E-C8BF39BEBAFA}" dt="2023-10-06T14:06:46.614" v="10950" actId="478"/>
          <ac:cxnSpMkLst>
            <pc:docMk/>
            <pc:sldMk cId="3579782935" sldId="344"/>
            <ac:cxnSpMk id="38" creationId="{5CBD5457-7D9B-697E-186C-0B327EEE7F57}"/>
          </ac:cxnSpMkLst>
        </pc:cxnChg>
      </pc:sldChg>
      <pc:sldChg chg="delSp modSp add del mod modAnim">
        <pc:chgData name="Hakima Laribi" userId="801ab3f2-b582-423d-95b6-cfe2c017ca7a" providerId="ADAL" clId="{758D6F1C-E6B8-4403-B10E-C8BF39BEBAFA}" dt="2023-10-06T14:14:16.655" v="11007" actId="47"/>
        <pc:sldMkLst>
          <pc:docMk/>
          <pc:sldMk cId="3330854821" sldId="345"/>
        </pc:sldMkLst>
        <pc:spChg chg="mod">
          <ac:chgData name="Hakima Laribi" userId="801ab3f2-b582-423d-95b6-cfe2c017ca7a" providerId="ADAL" clId="{758D6F1C-E6B8-4403-B10E-C8BF39BEBAFA}" dt="2023-09-30T17:19:03.989" v="2309" actId="20577"/>
          <ac:spMkLst>
            <pc:docMk/>
            <pc:sldMk cId="3330854821" sldId="345"/>
            <ac:spMk id="2" creationId="{F63BAB5D-8F7D-705D-26F5-E9697792AFF5}"/>
          </ac:spMkLst>
        </pc:spChg>
        <pc:spChg chg="mod">
          <ac:chgData name="Hakima Laribi" userId="801ab3f2-b582-423d-95b6-cfe2c017ca7a" providerId="ADAL" clId="{758D6F1C-E6B8-4403-B10E-C8BF39BEBAFA}" dt="2023-09-30T23:30:38.133" v="2373" actId="20577"/>
          <ac:spMkLst>
            <pc:docMk/>
            <pc:sldMk cId="3330854821" sldId="345"/>
            <ac:spMk id="3" creationId="{D9F58966-C77C-C84E-8B54-9262F41E8C33}"/>
          </ac:spMkLst>
        </pc:spChg>
        <pc:spChg chg="del">
          <ac:chgData name="Hakima Laribi" userId="801ab3f2-b582-423d-95b6-cfe2c017ca7a" providerId="ADAL" clId="{758D6F1C-E6B8-4403-B10E-C8BF39BEBAFA}" dt="2023-09-30T17:22:25.331" v="2310" actId="478"/>
          <ac:spMkLst>
            <pc:docMk/>
            <pc:sldMk cId="3330854821" sldId="345"/>
            <ac:spMk id="41" creationId="{EAB8CB6B-EA76-0C07-01BC-365F31237D55}"/>
          </ac:spMkLst>
        </pc:spChg>
        <pc:spChg chg="del">
          <ac:chgData name="Hakima Laribi" userId="801ab3f2-b582-423d-95b6-cfe2c017ca7a" providerId="ADAL" clId="{758D6F1C-E6B8-4403-B10E-C8BF39BEBAFA}" dt="2023-09-30T17:22:25.331" v="2310" actId="478"/>
          <ac:spMkLst>
            <pc:docMk/>
            <pc:sldMk cId="3330854821" sldId="345"/>
            <ac:spMk id="42" creationId="{9E7ADC43-9533-B221-A764-0BD575015E8D}"/>
          </ac:spMkLst>
        </pc:spChg>
        <pc:picChg chg="del">
          <ac:chgData name="Hakima Laribi" userId="801ab3f2-b582-423d-95b6-cfe2c017ca7a" providerId="ADAL" clId="{758D6F1C-E6B8-4403-B10E-C8BF39BEBAFA}" dt="2023-09-30T17:22:25.331" v="2310" actId="478"/>
          <ac:picMkLst>
            <pc:docMk/>
            <pc:sldMk cId="3330854821" sldId="345"/>
            <ac:picMk id="32" creationId="{9ADB0D3B-7D69-1977-A1FF-2188F76C99B6}"/>
          </ac:picMkLst>
        </pc:picChg>
        <pc:picChg chg="del">
          <ac:chgData name="Hakima Laribi" userId="801ab3f2-b582-423d-95b6-cfe2c017ca7a" providerId="ADAL" clId="{758D6F1C-E6B8-4403-B10E-C8BF39BEBAFA}" dt="2023-09-30T17:22:25.331" v="2310" actId="478"/>
          <ac:picMkLst>
            <pc:docMk/>
            <pc:sldMk cId="3330854821" sldId="345"/>
            <ac:picMk id="33" creationId="{7263ED44-27D7-521D-ADCD-35B4CBDD49C6}"/>
          </ac:picMkLst>
        </pc:picChg>
        <pc:picChg chg="del">
          <ac:chgData name="Hakima Laribi" userId="801ab3f2-b582-423d-95b6-cfe2c017ca7a" providerId="ADAL" clId="{758D6F1C-E6B8-4403-B10E-C8BF39BEBAFA}" dt="2023-09-30T17:22:25.331" v="2310" actId="478"/>
          <ac:picMkLst>
            <pc:docMk/>
            <pc:sldMk cId="3330854821" sldId="345"/>
            <ac:picMk id="34" creationId="{2B4FFD9F-2405-F064-0020-737202FC7490}"/>
          </ac:picMkLst>
        </pc:picChg>
        <pc:picChg chg="del">
          <ac:chgData name="Hakima Laribi" userId="801ab3f2-b582-423d-95b6-cfe2c017ca7a" providerId="ADAL" clId="{758D6F1C-E6B8-4403-B10E-C8BF39BEBAFA}" dt="2023-09-30T17:22:25.331" v="2310" actId="478"/>
          <ac:picMkLst>
            <pc:docMk/>
            <pc:sldMk cId="3330854821" sldId="345"/>
            <ac:picMk id="35" creationId="{CE2650EA-FCBC-9EDB-F837-0EA60575AEFB}"/>
          </ac:picMkLst>
        </pc:picChg>
        <pc:cxnChg chg="del mod">
          <ac:chgData name="Hakima Laribi" userId="801ab3f2-b582-423d-95b6-cfe2c017ca7a" providerId="ADAL" clId="{758D6F1C-E6B8-4403-B10E-C8BF39BEBAFA}" dt="2023-09-30T17:22:25.331" v="2310" actId="478"/>
          <ac:cxnSpMkLst>
            <pc:docMk/>
            <pc:sldMk cId="3330854821" sldId="345"/>
            <ac:cxnSpMk id="37" creationId="{34241201-E92D-9387-9C9F-A3A065E1505E}"/>
          </ac:cxnSpMkLst>
        </pc:cxnChg>
        <pc:cxnChg chg="del">
          <ac:chgData name="Hakima Laribi" userId="801ab3f2-b582-423d-95b6-cfe2c017ca7a" providerId="ADAL" clId="{758D6F1C-E6B8-4403-B10E-C8BF39BEBAFA}" dt="2023-09-30T17:22:25.331" v="2310" actId="478"/>
          <ac:cxnSpMkLst>
            <pc:docMk/>
            <pc:sldMk cId="3330854821" sldId="345"/>
            <ac:cxnSpMk id="38" creationId="{5CBD5457-7D9B-697E-186C-0B327EEE7F57}"/>
          </ac:cxnSpMkLst>
        </pc:cxnChg>
      </pc:sldChg>
      <pc:sldChg chg="addSp delSp modSp add del mod delAnim modAnim">
        <pc:chgData name="Hakima Laribi" userId="801ab3f2-b582-423d-95b6-cfe2c017ca7a" providerId="ADAL" clId="{758D6F1C-E6B8-4403-B10E-C8BF39BEBAFA}" dt="2023-10-06T15:00:00.900" v="11207" actId="2696"/>
        <pc:sldMkLst>
          <pc:docMk/>
          <pc:sldMk cId="1200744791" sldId="346"/>
        </pc:sldMkLst>
        <pc:spChg chg="del">
          <ac:chgData name="Hakima Laribi" userId="801ab3f2-b582-423d-95b6-cfe2c017ca7a" providerId="ADAL" clId="{758D6F1C-E6B8-4403-B10E-C8BF39BEBAFA}" dt="2023-09-30T23:42:20.314" v="2490" actId="478"/>
          <ac:spMkLst>
            <pc:docMk/>
            <pc:sldMk cId="1200744791" sldId="346"/>
            <ac:spMk id="2" creationId="{F63BAB5D-8F7D-705D-26F5-E9697792AFF5}"/>
          </ac:spMkLst>
        </pc:spChg>
        <pc:spChg chg="del">
          <ac:chgData name="Hakima Laribi" userId="801ab3f2-b582-423d-95b6-cfe2c017ca7a" providerId="ADAL" clId="{758D6F1C-E6B8-4403-B10E-C8BF39BEBAFA}" dt="2023-09-30T23:31:18.794" v="2375" actId="478"/>
          <ac:spMkLst>
            <pc:docMk/>
            <pc:sldMk cId="1200744791" sldId="346"/>
            <ac:spMk id="3" creationId="{D9F58966-C77C-C84E-8B54-9262F41E8C33}"/>
          </ac:spMkLst>
        </pc:spChg>
        <pc:spChg chg="add del mod">
          <ac:chgData name="Hakima Laribi" userId="801ab3f2-b582-423d-95b6-cfe2c017ca7a" providerId="ADAL" clId="{758D6F1C-E6B8-4403-B10E-C8BF39BEBAFA}" dt="2023-09-30T23:31:20.796" v="2376" actId="478"/>
          <ac:spMkLst>
            <pc:docMk/>
            <pc:sldMk cId="1200744791" sldId="346"/>
            <ac:spMk id="5" creationId="{52302CA3-839B-264A-81C8-4A0F49F0625E}"/>
          </ac:spMkLst>
        </pc:spChg>
        <pc:spChg chg="add del mod">
          <ac:chgData name="Hakima Laribi" userId="801ab3f2-b582-423d-95b6-cfe2c017ca7a" providerId="ADAL" clId="{758D6F1C-E6B8-4403-B10E-C8BF39BEBAFA}" dt="2023-09-30T23:31:23.968" v="2378"/>
          <ac:spMkLst>
            <pc:docMk/>
            <pc:sldMk cId="1200744791" sldId="346"/>
            <ac:spMk id="7" creationId="{DBB4C246-162F-5083-5064-88EAEFC6B77E}"/>
          </ac:spMkLst>
        </pc:spChg>
        <pc:spChg chg="add del mod">
          <ac:chgData name="Hakima Laribi" userId="801ab3f2-b582-423d-95b6-cfe2c017ca7a" providerId="ADAL" clId="{758D6F1C-E6B8-4403-B10E-C8BF39BEBAFA}" dt="2023-09-30T23:31:23.968" v="2378"/>
          <ac:spMkLst>
            <pc:docMk/>
            <pc:sldMk cId="1200744791" sldId="346"/>
            <ac:spMk id="8" creationId="{911754B3-20FD-1A64-F4F8-C34DE8F2B345}"/>
          </ac:spMkLst>
        </pc:spChg>
        <pc:spChg chg="add del mod">
          <ac:chgData name="Hakima Laribi" userId="801ab3f2-b582-423d-95b6-cfe2c017ca7a" providerId="ADAL" clId="{758D6F1C-E6B8-4403-B10E-C8BF39BEBAFA}" dt="2023-09-30T23:31:23.968" v="2378"/>
          <ac:spMkLst>
            <pc:docMk/>
            <pc:sldMk cId="1200744791" sldId="346"/>
            <ac:spMk id="9" creationId="{44DB15A2-0696-33A9-8BA0-38EC66927569}"/>
          </ac:spMkLst>
        </pc:spChg>
        <pc:spChg chg="add del mod">
          <ac:chgData name="Hakima Laribi" userId="801ab3f2-b582-423d-95b6-cfe2c017ca7a" providerId="ADAL" clId="{758D6F1C-E6B8-4403-B10E-C8BF39BEBAFA}" dt="2023-09-30T23:31:23.968" v="2378"/>
          <ac:spMkLst>
            <pc:docMk/>
            <pc:sldMk cId="1200744791" sldId="346"/>
            <ac:spMk id="10" creationId="{F1EF3AD7-06EC-1CB3-3E43-A3539E7B5C46}"/>
          </ac:spMkLst>
        </pc:spChg>
        <pc:spChg chg="add del mod">
          <ac:chgData name="Hakima Laribi" userId="801ab3f2-b582-423d-95b6-cfe2c017ca7a" providerId="ADAL" clId="{758D6F1C-E6B8-4403-B10E-C8BF39BEBAFA}" dt="2023-09-30T23:31:23.968" v="2378"/>
          <ac:spMkLst>
            <pc:docMk/>
            <pc:sldMk cId="1200744791" sldId="346"/>
            <ac:spMk id="12" creationId="{273E4188-C5F6-3D20-4C8F-371C84555486}"/>
          </ac:spMkLst>
        </pc:spChg>
        <pc:spChg chg="add del mod">
          <ac:chgData name="Hakima Laribi" userId="801ab3f2-b582-423d-95b6-cfe2c017ca7a" providerId="ADAL" clId="{758D6F1C-E6B8-4403-B10E-C8BF39BEBAFA}" dt="2023-10-06T14:25:49.230" v="11010" actId="478"/>
          <ac:spMkLst>
            <pc:docMk/>
            <pc:sldMk cId="1200744791" sldId="346"/>
            <ac:spMk id="14" creationId="{7A25D1C9-37FA-A471-18E7-5E296FF39164}"/>
          </ac:spMkLst>
        </pc:spChg>
        <pc:spChg chg="add del mod">
          <ac:chgData name="Hakima Laribi" userId="801ab3f2-b582-423d-95b6-cfe2c017ca7a" providerId="ADAL" clId="{758D6F1C-E6B8-4403-B10E-C8BF39BEBAFA}" dt="2023-10-06T14:25:49.230" v="11010" actId="478"/>
          <ac:spMkLst>
            <pc:docMk/>
            <pc:sldMk cId="1200744791" sldId="346"/>
            <ac:spMk id="15" creationId="{852DE1E3-0B97-2BB5-BA17-9B102BAB64BE}"/>
          </ac:spMkLst>
        </pc:spChg>
        <pc:spChg chg="add del mod">
          <ac:chgData name="Hakima Laribi" userId="801ab3f2-b582-423d-95b6-cfe2c017ca7a" providerId="ADAL" clId="{758D6F1C-E6B8-4403-B10E-C8BF39BEBAFA}" dt="2023-10-06T14:25:49.230" v="11010" actId="478"/>
          <ac:spMkLst>
            <pc:docMk/>
            <pc:sldMk cId="1200744791" sldId="346"/>
            <ac:spMk id="16" creationId="{915A198B-41B4-9E5D-E954-08AEE293DA1E}"/>
          </ac:spMkLst>
        </pc:spChg>
        <pc:spChg chg="add del mod">
          <ac:chgData name="Hakima Laribi" userId="801ab3f2-b582-423d-95b6-cfe2c017ca7a" providerId="ADAL" clId="{758D6F1C-E6B8-4403-B10E-C8BF39BEBAFA}" dt="2023-10-06T14:25:40.234" v="11009" actId="478"/>
          <ac:spMkLst>
            <pc:docMk/>
            <pc:sldMk cId="1200744791" sldId="346"/>
            <ac:spMk id="17" creationId="{78D42AE7-7B87-03E5-4A20-E7EFC684A13C}"/>
          </ac:spMkLst>
        </pc:spChg>
        <pc:spChg chg="add del mod">
          <ac:chgData name="Hakima Laribi" userId="801ab3f2-b582-423d-95b6-cfe2c017ca7a" providerId="ADAL" clId="{758D6F1C-E6B8-4403-B10E-C8BF39BEBAFA}" dt="2023-10-06T14:25:49.230" v="11010" actId="478"/>
          <ac:spMkLst>
            <pc:docMk/>
            <pc:sldMk cId="1200744791" sldId="346"/>
            <ac:spMk id="19" creationId="{F4A32790-B574-3895-EF0F-E8883F986197}"/>
          </ac:spMkLst>
        </pc:spChg>
        <pc:spChg chg="add del mod">
          <ac:chgData name="Hakima Laribi" userId="801ab3f2-b582-423d-95b6-cfe2c017ca7a" providerId="ADAL" clId="{758D6F1C-E6B8-4403-B10E-C8BF39BEBAFA}" dt="2023-10-06T14:36:39.546" v="11022" actId="478"/>
          <ac:spMkLst>
            <pc:docMk/>
            <pc:sldMk cId="1200744791" sldId="346"/>
            <ac:spMk id="20" creationId="{A703950D-ADE4-4CF7-C972-63D6E9AAA4CB}"/>
          </ac:spMkLst>
        </pc:spChg>
        <pc:spChg chg="add mod">
          <ac:chgData name="Hakima Laribi" userId="801ab3f2-b582-423d-95b6-cfe2c017ca7a" providerId="ADAL" clId="{758D6F1C-E6B8-4403-B10E-C8BF39BEBAFA}" dt="2023-10-06T14:25:55.720" v="11012" actId="1076"/>
          <ac:spMkLst>
            <pc:docMk/>
            <pc:sldMk cId="1200744791" sldId="346"/>
            <ac:spMk id="21" creationId="{A16CD8EA-0CA6-F463-9571-629C48822B60}"/>
          </ac:spMkLst>
        </pc:spChg>
        <pc:spChg chg="add mod">
          <ac:chgData name="Hakima Laribi" userId="801ab3f2-b582-423d-95b6-cfe2c017ca7a" providerId="ADAL" clId="{758D6F1C-E6B8-4403-B10E-C8BF39BEBAFA}" dt="2023-10-06T14:26:26.557" v="11021" actId="115"/>
          <ac:spMkLst>
            <pc:docMk/>
            <pc:sldMk cId="1200744791" sldId="346"/>
            <ac:spMk id="22" creationId="{483F4A7F-7D5F-164E-1C74-C23B3A3B2311}"/>
          </ac:spMkLst>
        </pc:spChg>
        <pc:picChg chg="add del mod">
          <ac:chgData name="Hakima Laribi" userId="801ab3f2-b582-423d-95b6-cfe2c017ca7a" providerId="ADAL" clId="{758D6F1C-E6B8-4403-B10E-C8BF39BEBAFA}" dt="2023-09-30T23:31:23.968" v="2378"/>
          <ac:picMkLst>
            <pc:docMk/>
            <pc:sldMk cId="1200744791" sldId="346"/>
            <ac:picMk id="6" creationId="{A8B17E8E-62EE-3D7D-76DC-CDD5A7243A43}"/>
          </ac:picMkLst>
        </pc:picChg>
        <pc:picChg chg="add del mod">
          <ac:chgData name="Hakima Laribi" userId="801ab3f2-b582-423d-95b6-cfe2c017ca7a" providerId="ADAL" clId="{758D6F1C-E6B8-4403-B10E-C8BF39BEBAFA}" dt="2023-09-30T23:31:23.968" v="2378"/>
          <ac:picMkLst>
            <pc:docMk/>
            <pc:sldMk cId="1200744791" sldId="346"/>
            <ac:picMk id="11" creationId="{B520D099-BBA6-8ACF-DB20-CA36CE4AD38C}"/>
          </ac:picMkLst>
        </pc:picChg>
        <pc:picChg chg="add del mod">
          <ac:chgData name="Hakima Laribi" userId="801ab3f2-b582-423d-95b6-cfe2c017ca7a" providerId="ADAL" clId="{758D6F1C-E6B8-4403-B10E-C8BF39BEBAFA}" dt="2023-10-06T14:25:49.230" v="11010" actId="478"/>
          <ac:picMkLst>
            <pc:docMk/>
            <pc:sldMk cId="1200744791" sldId="346"/>
            <ac:picMk id="13" creationId="{787598FA-3428-8EBC-366B-60CF5CD09C75}"/>
          </ac:picMkLst>
        </pc:picChg>
        <pc:picChg chg="add del mod">
          <ac:chgData name="Hakima Laribi" userId="801ab3f2-b582-423d-95b6-cfe2c017ca7a" providerId="ADAL" clId="{758D6F1C-E6B8-4403-B10E-C8BF39BEBAFA}" dt="2023-10-06T14:25:38.789" v="11008" actId="478"/>
          <ac:picMkLst>
            <pc:docMk/>
            <pc:sldMk cId="1200744791" sldId="346"/>
            <ac:picMk id="18" creationId="{FB5B8752-DE75-5E37-526E-B52DE93134E9}"/>
          </ac:picMkLst>
        </pc:picChg>
      </pc:sldChg>
      <pc:sldChg chg="add del ord">
        <pc:chgData name="Hakima Laribi" userId="801ab3f2-b582-423d-95b6-cfe2c017ca7a" providerId="ADAL" clId="{758D6F1C-E6B8-4403-B10E-C8BF39BEBAFA}" dt="2023-10-01T22:12:09.798" v="3904" actId="2696"/>
        <pc:sldMkLst>
          <pc:docMk/>
          <pc:sldMk cId="2107319483" sldId="347"/>
        </pc:sldMkLst>
      </pc:sldChg>
      <pc:sldChg chg="addSp delSp modSp add mod modAnim modNotesTx">
        <pc:chgData name="Hakima Laribi" userId="801ab3f2-b582-423d-95b6-cfe2c017ca7a" providerId="ADAL" clId="{758D6F1C-E6B8-4403-B10E-C8BF39BEBAFA}" dt="2023-10-10T01:11:53.985" v="27383" actId="20577"/>
        <pc:sldMkLst>
          <pc:docMk/>
          <pc:sldMk cId="1320209693" sldId="348"/>
        </pc:sldMkLst>
        <pc:spChg chg="add del mod">
          <ac:chgData name="Hakima Laribi" userId="801ab3f2-b582-423d-95b6-cfe2c017ca7a" providerId="ADAL" clId="{758D6F1C-E6B8-4403-B10E-C8BF39BEBAFA}" dt="2023-10-01T18:17:38.044" v="3165" actId="478"/>
          <ac:spMkLst>
            <pc:docMk/>
            <pc:sldMk cId="1320209693" sldId="348"/>
            <ac:spMk id="3" creationId="{903E949D-7867-81C1-BBA6-50565634A623}"/>
          </ac:spMkLst>
        </pc:spChg>
        <pc:spChg chg="add del mod">
          <ac:chgData name="Hakima Laribi" userId="801ab3f2-b582-423d-95b6-cfe2c017ca7a" providerId="ADAL" clId="{758D6F1C-E6B8-4403-B10E-C8BF39BEBAFA}" dt="2023-10-01T20:19:43.395" v="3686" actId="478"/>
          <ac:spMkLst>
            <pc:docMk/>
            <pc:sldMk cId="1320209693" sldId="348"/>
            <ac:spMk id="5" creationId="{23732A43-B8B6-A34D-EE9B-D2E2A52992F0}"/>
          </ac:spMkLst>
        </pc:spChg>
        <pc:spChg chg="del">
          <ac:chgData name="Hakima Laribi" userId="801ab3f2-b582-423d-95b6-cfe2c017ca7a" providerId="ADAL" clId="{758D6F1C-E6B8-4403-B10E-C8BF39BEBAFA}" dt="2023-10-01T18:17:59.820" v="3182" actId="478"/>
          <ac:spMkLst>
            <pc:docMk/>
            <pc:sldMk cId="1320209693" sldId="348"/>
            <ac:spMk id="6" creationId="{6B8A3C9F-A0EF-752E-8CA8-04587B6741D2}"/>
          </ac:spMkLst>
        </pc:spChg>
        <pc:spChg chg="del">
          <ac:chgData name="Hakima Laribi" userId="801ab3f2-b582-423d-95b6-cfe2c017ca7a" providerId="ADAL" clId="{758D6F1C-E6B8-4403-B10E-C8BF39BEBAFA}" dt="2023-10-01T18:17:59.820" v="3182" actId="478"/>
          <ac:spMkLst>
            <pc:docMk/>
            <pc:sldMk cId="1320209693" sldId="348"/>
            <ac:spMk id="8" creationId="{4902B4EC-1BA9-29B0-0B40-01F2F7E1236D}"/>
          </ac:spMkLst>
        </pc:spChg>
        <pc:spChg chg="del">
          <ac:chgData name="Hakima Laribi" userId="801ab3f2-b582-423d-95b6-cfe2c017ca7a" providerId="ADAL" clId="{758D6F1C-E6B8-4403-B10E-C8BF39BEBAFA}" dt="2023-10-01T18:17:59.820" v="3182" actId="478"/>
          <ac:spMkLst>
            <pc:docMk/>
            <pc:sldMk cId="1320209693" sldId="348"/>
            <ac:spMk id="9" creationId="{0CE1BB62-1EAC-B796-12F8-643341413BA9}"/>
          </ac:spMkLst>
        </pc:spChg>
        <pc:spChg chg="del">
          <ac:chgData name="Hakima Laribi" userId="801ab3f2-b582-423d-95b6-cfe2c017ca7a" providerId="ADAL" clId="{758D6F1C-E6B8-4403-B10E-C8BF39BEBAFA}" dt="2023-10-01T18:17:59.820" v="3182" actId="478"/>
          <ac:spMkLst>
            <pc:docMk/>
            <pc:sldMk cId="1320209693" sldId="348"/>
            <ac:spMk id="10" creationId="{DFE372FA-D60B-DA96-95BE-2AC131B30BB4}"/>
          </ac:spMkLst>
        </pc:spChg>
        <pc:spChg chg="del">
          <ac:chgData name="Hakima Laribi" userId="801ab3f2-b582-423d-95b6-cfe2c017ca7a" providerId="ADAL" clId="{758D6F1C-E6B8-4403-B10E-C8BF39BEBAFA}" dt="2023-10-01T18:17:59.820" v="3182" actId="478"/>
          <ac:spMkLst>
            <pc:docMk/>
            <pc:sldMk cId="1320209693" sldId="348"/>
            <ac:spMk id="11" creationId="{7F9C968E-951E-3F75-3388-F7E0C892E1DB}"/>
          </ac:spMkLst>
        </pc:spChg>
        <pc:spChg chg="del">
          <ac:chgData name="Hakima Laribi" userId="801ab3f2-b582-423d-95b6-cfe2c017ca7a" providerId="ADAL" clId="{758D6F1C-E6B8-4403-B10E-C8BF39BEBAFA}" dt="2023-10-01T18:17:59.820" v="3182" actId="478"/>
          <ac:spMkLst>
            <pc:docMk/>
            <pc:sldMk cId="1320209693" sldId="348"/>
            <ac:spMk id="12" creationId="{76ECC0F0-C0E3-C835-1DFB-EBD53894BF2E}"/>
          </ac:spMkLst>
        </pc:spChg>
        <pc:spChg chg="del">
          <ac:chgData name="Hakima Laribi" userId="801ab3f2-b582-423d-95b6-cfe2c017ca7a" providerId="ADAL" clId="{758D6F1C-E6B8-4403-B10E-C8BF39BEBAFA}" dt="2023-10-01T18:17:59.820" v="3182" actId="478"/>
          <ac:spMkLst>
            <pc:docMk/>
            <pc:sldMk cId="1320209693" sldId="348"/>
            <ac:spMk id="16" creationId="{112D6F6F-F858-497C-CD9F-7A3FF1EB93E5}"/>
          </ac:spMkLst>
        </pc:spChg>
        <pc:spChg chg="del">
          <ac:chgData name="Hakima Laribi" userId="801ab3f2-b582-423d-95b6-cfe2c017ca7a" providerId="ADAL" clId="{758D6F1C-E6B8-4403-B10E-C8BF39BEBAFA}" dt="2023-10-01T18:17:59.820" v="3182" actId="478"/>
          <ac:spMkLst>
            <pc:docMk/>
            <pc:sldMk cId="1320209693" sldId="348"/>
            <ac:spMk id="17" creationId="{3C1554EC-9167-DAAB-4471-60E700FFEE1C}"/>
          </ac:spMkLst>
        </pc:spChg>
        <pc:spChg chg="del">
          <ac:chgData name="Hakima Laribi" userId="801ab3f2-b582-423d-95b6-cfe2c017ca7a" providerId="ADAL" clId="{758D6F1C-E6B8-4403-B10E-C8BF39BEBAFA}" dt="2023-10-01T18:17:59.820" v="3182" actId="478"/>
          <ac:spMkLst>
            <pc:docMk/>
            <pc:sldMk cId="1320209693" sldId="348"/>
            <ac:spMk id="18" creationId="{88B58692-BF61-7A21-A44D-D2697BCBD4AC}"/>
          </ac:spMkLst>
        </pc:spChg>
        <pc:spChg chg="del">
          <ac:chgData name="Hakima Laribi" userId="801ab3f2-b582-423d-95b6-cfe2c017ca7a" providerId="ADAL" clId="{758D6F1C-E6B8-4403-B10E-C8BF39BEBAFA}" dt="2023-10-01T18:17:35.557" v="3164" actId="478"/>
          <ac:spMkLst>
            <pc:docMk/>
            <pc:sldMk cId="1320209693" sldId="348"/>
            <ac:spMk id="19" creationId="{F2B17484-04A3-0DFB-D888-912CD7B58AB9}"/>
          </ac:spMkLst>
        </pc:spChg>
        <pc:spChg chg="mod">
          <ac:chgData name="Hakima Laribi" userId="801ab3f2-b582-423d-95b6-cfe2c017ca7a" providerId="ADAL" clId="{758D6F1C-E6B8-4403-B10E-C8BF39BEBAFA}" dt="2023-10-01T20:29:07.289" v="3723" actId="1076"/>
          <ac:spMkLst>
            <pc:docMk/>
            <pc:sldMk cId="1320209693" sldId="348"/>
            <ac:spMk id="20" creationId="{CF2BDAE7-48E5-5ED5-4509-023D848D8D6F}"/>
          </ac:spMkLst>
        </pc:spChg>
        <pc:spChg chg="del">
          <ac:chgData name="Hakima Laribi" userId="801ab3f2-b582-423d-95b6-cfe2c017ca7a" providerId="ADAL" clId="{758D6F1C-E6B8-4403-B10E-C8BF39BEBAFA}" dt="2023-10-01T18:18:04.683" v="3184" actId="478"/>
          <ac:spMkLst>
            <pc:docMk/>
            <pc:sldMk cId="1320209693" sldId="348"/>
            <ac:spMk id="21" creationId="{18F38DA0-B4B4-0F79-BBB4-C152CE534297}"/>
          </ac:spMkLst>
        </pc:spChg>
        <pc:spChg chg="del mod">
          <ac:chgData name="Hakima Laribi" userId="801ab3f2-b582-423d-95b6-cfe2c017ca7a" providerId="ADAL" clId="{758D6F1C-E6B8-4403-B10E-C8BF39BEBAFA}" dt="2023-10-01T20:19:40.214" v="3685" actId="478"/>
          <ac:spMkLst>
            <pc:docMk/>
            <pc:sldMk cId="1320209693" sldId="348"/>
            <ac:spMk id="22" creationId="{FC158320-C297-5FC2-C25E-BD3F415130B5}"/>
          </ac:spMkLst>
        </pc:spChg>
        <pc:spChg chg="add del mod">
          <ac:chgData name="Hakima Laribi" userId="801ab3f2-b582-423d-95b6-cfe2c017ca7a" providerId="ADAL" clId="{758D6F1C-E6B8-4403-B10E-C8BF39BEBAFA}" dt="2023-10-01T20:25:44.981" v="3690" actId="478"/>
          <ac:spMkLst>
            <pc:docMk/>
            <pc:sldMk cId="1320209693" sldId="348"/>
            <ac:spMk id="23" creationId="{90E5B6A6-94B1-BD11-624A-A39FFFE9F3AC}"/>
          </ac:spMkLst>
        </pc:spChg>
        <pc:spChg chg="add del mod">
          <ac:chgData name="Hakima Laribi" userId="801ab3f2-b582-423d-95b6-cfe2c017ca7a" providerId="ADAL" clId="{758D6F1C-E6B8-4403-B10E-C8BF39BEBAFA}" dt="2023-10-01T20:25:44.981" v="3690" actId="478"/>
          <ac:spMkLst>
            <pc:docMk/>
            <pc:sldMk cId="1320209693" sldId="348"/>
            <ac:spMk id="24" creationId="{A00AD5D8-BEED-1697-5C34-38DA3A3EB626}"/>
          </ac:spMkLst>
        </pc:spChg>
        <pc:spChg chg="add del mod">
          <ac:chgData name="Hakima Laribi" userId="801ab3f2-b582-423d-95b6-cfe2c017ca7a" providerId="ADAL" clId="{758D6F1C-E6B8-4403-B10E-C8BF39BEBAFA}" dt="2023-10-01T20:25:44.981" v="3690" actId="478"/>
          <ac:spMkLst>
            <pc:docMk/>
            <pc:sldMk cId="1320209693" sldId="348"/>
            <ac:spMk id="25" creationId="{87BDD180-3DCE-11FA-F1A4-FFD2231D9002}"/>
          </ac:spMkLst>
        </pc:spChg>
        <pc:spChg chg="add mod">
          <ac:chgData name="Hakima Laribi" userId="801ab3f2-b582-423d-95b6-cfe2c017ca7a" providerId="ADAL" clId="{758D6F1C-E6B8-4403-B10E-C8BF39BEBAFA}" dt="2023-10-01T20:32:31.481" v="3760" actId="1076"/>
          <ac:spMkLst>
            <pc:docMk/>
            <pc:sldMk cId="1320209693" sldId="348"/>
            <ac:spMk id="30" creationId="{6ADF0119-8EBC-286C-F798-DD4004C3D65B}"/>
          </ac:spMkLst>
        </pc:spChg>
        <pc:spChg chg="add mod">
          <ac:chgData name="Hakima Laribi" userId="801ab3f2-b582-423d-95b6-cfe2c017ca7a" providerId="ADAL" clId="{758D6F1C-E6B8-4403-B10E-C8BF39BEBAFA}" dt="2023-10-01T20:32:31.481" v="3760" actId="1076"/>
          <ac:spMkLst>
            <pc:docMk/>
            <pc:sldMk cId="1320209693" sldId="348"/>
            <ac:spMk id="31" creationId="{764F151F-3A84-C905-F7B5-95A9E3124805}"/>
          </ac:spMkLst>
        </pc:spChg>
        <pc:spChg chg="add mod">
          <ac:chgData name="Hakima Laribi" userId="801ab3f2-b582-423d-95b6-cfe2c017ca7a" providerId="ADAL" clId="{758D6F1C-E6B8-4403-B10E-C8BF39BEBAFA}" dt="2023-10-01T20:32:31.481" v="3760" actId="1076"/>
          <ac:spMkLst>
            <pc:docMk/>
            <pc:sldMk cId="1320209693" sldId="348"/>
            <ac:spMk id="32" creationId="{839E994F-6899-5C18-B64F-6B41051D9C35}"/>
          </ac:spMkLst>
        </pc:spChg>
        <pc:spChg chg="add mod">
          <ac:chgData name="Hakima Laribi" userId="801ab3f2-b582-423d-95b6-cfe2c017ca7a" providerId="ADAL" clId="{758D6F1C-E6B8-4403-B10E-C8BF39BEBAFA}" dt="2023-10-01T20:37:54.114" v="3763" actId="20577"/>
          <ac:spMkLst>
            <pc:docMk/>
            <pc:sldMk cId="1320209693" sldId="348"/>
            <ac:spMk id="33" creationId="{CCFB2C68-4C42-DF29-7462-BDB424778BDA}"/>
          </ac:spMkLst>
        </pc:spChg>
        <pc:spChg chg="add del mod">
          <ac:chgData name="Hakima Laribi" userId="801ab3f2-b582-423d-95b6-cfe2c017ca7a" providerId="ADAL" clId="{758D6F1C-E6B8-4403-B10E-C8BF39BEBAFA}" dt="2023-10-01T20:51:26.676" v="3767"/>
          <ac:spMkLst>
            <pc:docMk/>
            <pc:sldMk cId="1320209693" sldId="348"/>
            <ac:spMk id="37" creationId="{BC92E5A5-C32B-9F6B-A849-B3D6E043C457}"/>
          </ac:spMkLst>
        </pc:spChg>
        <pc:spChg chg="add del mod">
          <ac:chgData name="Hakima Laribi" userId="801ab3f2-b582-423d-95b6-cfe2c017ca7a" providerId="ADAL" clId="{758D6F1C-E6B8-4403-B10E-C8BF39BEBAFA}" dt="2023-10-01T20:51:26.676" v="3767"/>
          <ac:spMkLst>
            <pc:docMk/>
            <pc:sldMk cId="1320209693" sldId="348"/>
            <ac:spMk id="38" creationId="{6F6C838E-B059-15A0-BBBC-E506DAD79330}"/>
          </ac:spMkLst>
        </pc:spChg>
        <pc:spChg chg="add del mod">
          <ac:chgData name="Hakima Laribi" userId="801ab3f2-b582-423d-95b6-cfe2c017ca7a" providerId="ADAL" clId="{758D6F1C-E6B8-4403-B10E-C8BF39BEBAFA}" dt="2023-10-01T20:51:26.676" v="3767"/>
          <ac:spMkLst>
            <pc:docMk/>
            <pc:sldMk cId="1320209693" sldId="348"/>
            <ac:spMk id="39" creationId="{1FC7BB0B-7E04-226C-F94E-FB839AA468EC}"/>
          </ac:spMkLst>
        </pc:spChg>
        <pc:spChg chg="add mod">
          <ac:chgData name="Hakima Laribi" userId="801ab3f2-b582-423d-95b6-cfe2c017ca7a" providerId="ADAL" clId="{758D6F1C-E6B8-4403-B10E-C8BF39BEBAFA}" dt="2023-10-01T20:53:48.901" v="3868" actId="207"/>
          <ac:spMkLst>
            <pc:docMk/>
            <pc:sldMk cId="1320209693" sldId="348"/>
            <ac:spMk id="40" creationId="{6D2076EF-2C74-DD34-84D0-E2992909B698}"/>
          </ac:spMkLst>
        </pc:spChg>
        <pc:spChg chg="add mod">
          <ac:chgData name="Hakima Laribi" userId="801ab3f2-b582-423d-95b6-cfe2c017ca7a" providerId="ADAL" clId="{758D6F1C-E6B8-4403-B10E-C8BF39BEBAFA}" dt="2023-10-01T21:00:37.927" v="3902" actId="255"/>
          <ac:spMkLst>
            <pc:docMk/>
            <pc:sldMk cId="1320209693" sldId="348"/>
            <ac:spMk id="43" creationId="{7F8B5C6C-2FA1-EF3D-784C-8F4BFD2183BE}"/>
          </ac:spMkLst>
        </pc:spChg>
        <pc:picChg chg="add del mod">
          <ac:chgData name="Hakima Laribi" userId="801ab3f2-b582-423d-95b6-cfe2c017ca7a" providerId="ADAL" clId="{758D6F1C-E6B8-4403-B10E-C8BF39BEBAFA}" dt="2023-10-01T20:25:44.981" v="3690" actId="478"/>
          <ac:picMkLst>
            <pc:docMk/>
            <pc:sldMk cId="1320209693" sldId="348"/>
            <ac:picMk id="7" creationId="{BB0480FE-495D-2FF2-690B-250EE5FEAA88}"/>
          </ac:picMkLst>
        </pc:picChg>
        <pc:picChg chg="add del mod">
          <ac:chgData name="Hakima Laribi" userId="801ab3f2-b582-423d-95b6-cfe2c017ca7a" providerId="ADAL" clId="{758D6F1C-E6B8-4403-B10E-C8BF39BEBAFA}" dt="2023-10-01T20:25:44.981" v="3690" actId="478"/>
          <ac:picMkLst>
            <pc:docMk/>
            <pc:sldMk cId="1320209693" sldId="348"/>
            <ac:picMk id="13" creationId="{8B14CE67-F3DC-7C05-EC56-E245F067ABA3}"/>
          </ac:picMkLst>
        </pc:picChg>
        <pc:picChg chg="add del mod">
          <ac:chgData name="Hakima Laribi" userId="801ab3f2-b582-423d-95b6-cfe2c017ca7a" providerId="ADAL" clId="{758D6F1C-E6B8-4403-B10E-C8BF39BEBAFA}" dt="2023-10-01T20:25:44.981" v="3690" actId="478"/>
          <ac:picMkLst>
            <pc:docMk/>
            <pc:sldMk cId="1320209693" sldId="348"/>
            <ac:picMk id="15" creationId="{E05C49A4-3C6B-767F-5D15-B57FC48B81D5}"/>
          </ac:picMkLst>
        </pc:picChg>
        <pc:picChg chg="add mod">
          <ac:chgData name="Hakima Laribi" userId="801ab3f2-b582-423d-95b6-cfe2c017ca7a" providerId="ADAL" clId="{758D6F1C-E6B8-4403-B10E-C8BF39BEBAFA}" dt="2023-10-01T20:32:31.481" v="3760" actId="1076"/>
          <ac:picMkLst>
            <pc:docMk/>
            <pc:sldMk cId="1320209693" sldId="348"/>
            <ac:picMk id="27" creationId="{C0671B58-D73B-3A92-C4AB-7C874978AAC9}"/>
          </ac:picMkLst>
        </pc:picChg>
        <pc:picChg chg="add mod">
          <ac:chgData name="Hakima Laribi" userId="801ab3f2-b582-423d-95b6-cfe2c017ca7a" providerId="ADAL" clId="{758D6F1C-E6B8-4403-B10E-C8BF39BEBAFA}" dt="2023-10-01T20:32:31.481" v="3760" actId="1076"/>
          <ac:picMkLst>
            <pc:docMk/>
            <pc:sldMk cId="1320209693" sldId="348"/>
            <ac:picMk id="28" creationId="{E846B263-1B73-4816-D6E4-CC60E1E5D482}"/>
          </ac:picMkLst>
        </pc:picChg>
        <pc:picChg chg="add mod">
          <ac:chgData name="Hakima Laribi" userId="801ab3f2-b582-423d-95b6-cfe2c017ca7a" providerId="ADAL" clId="{758D6F1C-E6B8-4403-B10E-C8BF39BEBAFA}" dt="2023-10-01T20:32:31.481" v="3760" actId="1076"/>
          <ac:picMkLst>
            <pc:docMk/>
            <pc:sldMk cId="1320209693" sldId="348"/>
            <ac:picMk id="29" creationId="{2E09D29F-0119-F0D6-A8BF-37C20902501B}"/>
          </ac:picMkLst>
        </pc:picChg>
        <pc:picChg chg="add del mod">
          <ac:chgData name="Hakima Laribi" userId="801ab3f2-b582-423d-95b6-cfe2c017ca7a" providerId="ADAL" clId="{758D6F1C-E6B8-4403-B10E-C8BF39BEBAFA}" dt="2023-10-01T20:51:26.676" v="3767"/>
          <ac:picMkLst>
            <pc:docMk/>
            <pc:sldMk cId="1320209693" sldId="348"/>
            <ac:picMk id="34" creationId="{363D939D-DDD1-2AC0-CCF3-437D8971B1A5}"/>
          </ac:picMkLst>
        </pc:picChg>
        <pc:picChg chg="add del mod">
          <ac:chgData name="Hakima Laribi" userId="801ab3f2-b582-423d-95b6-cfe2c017ca7a" providerId="ADAL" clId="{758D6F1C-E6B8-4403-B10E-C8BF39BEBAFA}" dt="2023-10-01T20:51:26.676" v="3767"/>
          <ac:picMkLst>
            <pc:docMk/>
            <pc:sldMk cId="1320209693" sldId="348"/>
            <ac:picMk id="35" creationId="{3A8355A7-7D36-5203-6E74-4073FC1669BB}"/>
          </ac:picMkLst>
        </pc:picChg>
        <pc:picChg chg="add del mod">
          <ac:chgData name="Hakima Laribi" userId="801ab3f2-b582-423d-95b6-cfe2c017ca7a" providerId="ADAL" clId="{758D6F1C-E6B8-4403-B10E-C8BF39BEBAFA}" dt="2023-10-01T20:51:26.676" v="3767"/>
          <ac:picMkLst>
            <pc:docMk/>
            <pc:sldMk cId="1320209693" sldId="348"/>
            <ac:picMk id="36" creationId="{527432F3-A441-96A4-B44C-2F216922C7BC}"/>
          </ac:picMkLst>
        </pc:picChg>
        <pc:cxnChg chg="del">
          <ac:chgData name="Hakima Laribi" userId="801ab3f2-b582-423d-95b6-cfe2c017ca7a" providerId="ADAL" clId="{758D6F1C-E6B8-4403-B10E-C8BF39BEBAFA}" dt="2023-10-01T18:17:59.820" v="3182" actId="478"/>
          <ac:cxnSpMkLst>
            <pc:docMk/>
            <pc:sldMk cId="1320209693" sldId="348"/>
            <ac:cxnSpMk id="14" creationId="{DF291425-0D77-BF25-3AC6-D47902DB0C2A}"/>
          </ac:cxnSpMkLst>
        </pc:cxnChg>
        <pc:cxnChg chg="add mod">
          <ac:chgData name="Hakima Laribi" userId="801ab3f2-b582-423d-95b6-cfe2c017ca7a" providerId="ADAL" clId="{758D6F1C-E6B8-4403-B10E-C8BF39BEBAFA}" dt="2023-10-01T21:00:45.696" v="3903" actId="1582"/>
          <ac:cxnSpMkLst>
            <pc:docMk/>
            <pc:sldMk cId="1320209693" sldId="348"/>
            <ac:cxnSpMk id="42" creationId="{5808890E-32DA-E712-7A84-31334AE5607F}"/>
          </ac:cxnSpMkLst>
        </pc:cxnChg>
      </pc:sldChg>
      <pc:sldChg chg="addSp delSp modSp add mod ord modNotesTx">
        <pc:chgData name="Hakima Laribi" userId="801ab3f2-b582-423d-95b6-cfe2c017ca7a" providerId="ADAL" clId="{758D6F1C-E6B8-4403-B10E-C8BF39BEBAFA}" dt="2023-10-10T22:17:39.317" v="28029" actId="20578"/>
        <pc:sldMkLst>
          <pc:docMk/>
          <pc:sldMk cId="1451751704" sldId="349"/>
        </pc:sldMkLst>
        <pc:spChg chg="mod">
          <ac:chgData name="Hakima Laribi" userId="801ab3f2-b582-423d-95b6-cfe2c017ca7a" providerId="ADAL" clId="{758D6F1C-E6B8-4403-B10E-C8BF39BEBAFA}" dt="2023-10-08T00:24:45.391" v="13814" actId="20577"/>
          <ac:spMkLst>
            <pc:docMk/>
            <pc:sldMk cId="1451751704" sldId="349"/>
            <ac:spMk id="22" creationId="{FC158320-C297-5FC2-C25E-BD3F415130B5}"/>
          </ac:spMkLst>
        </pc:spChg>
        <pc:picChg chg="add del">
          <ac:chgData name="Hakima Laribi" userId="801ab3f2-b582-423d-95b6-cfe2c017ca7a" providerId="ADAL" clId="{758D6F1C-E6B8-4403-B10E-C8BF39BEBAFA}" dt="2023-10-01T23:36:41.233" v="3912"/>
          <ac:picMkLst>
            <pc:docMk/>
            <pc:sldMk cId="1451751704" sldId="349"/>
            <ac:picMk id="2" creationId="{3C5413AD-D260-723E-ECFD-8B5DF3156746}"/>
          </ac:picMkLst>
        </pc:picChg>
      </pc:sldChg>
      <pc:sldChg chg="addSp delSp modSp add mod ord modNotesTx">
        <pc:chgData name="Hakima Laribi" userId="801ab3f2-b582-423d-95b6-cfe2c017ca7a" providerId="ADAL" clId="{758D6F1C-E6B8-4403-B10E-C8BF39BEBAFA}" dt="2023-10-10T22:21:06.317" v="28035"/>
        <pc:sldMkLst>
          <pc:docMk/>
          <pc:sldMk cId="2702439817" sldId="350"/>
        </pc:sldMkLst>
        <pc:spChg chg="add del mod">
          <ac:chgData name="Hakima Laribi" userId="801ab3f2-b582-423d-95b6-cfe2c017ca7a" providerId="ADAL" clId="{758D6F1C-E6B8-4403-B10E-C8BF39BEBAFA}" dt="2023-10-01T20:31:06.770" v="3741" actId="21"/>
          <ac:spMkLst>
            <pc:docMk/>
            <pc:sldMk cId="2702439817" sldId="350"/>
            <ac:spMk id="2" creationId="{136C4B73-B3BA-C2A4-498B-8E4D67BF2E79}"/>
          </ac:spMkLst>
        </pc:spChg>
        <pc:spChg chg="add del mod">
          <ac:chgData name="Hakima Laribi" userId="801ab3f2-b582-423d-95b6-cfe2c017ca7a" providerId="ADAL" clId="{758D6F1C-E6B8-4403-B10E-C8BF39BEBAFA}" dt="2023-10-01T23:45:47.038" v="4234" actId="478"/>
          <ac:spMkLst>
            <pc:docMk/>
            <pc:sldMk cId="2702439817" sldId="350"/>
            <ac:spMk id="5" creationId="{AC6F072C-A774-F297-72E6-EF35D14CF93D}"/>
          </ac:spMkLst>
        </pc:spChg>
        <pc:spChg chg="del">
          <ac:chgData name="Hakima Laribi" userId="801ab3f2-b582-423d-95b6-cfe2c017ca7a" providerId="ADAL" clId="{758D6F1C-E6B8-4403-B10E-C8BF39BEBAFA}" dt="2023-10-01T20:31:10.140" v="3742" actId="478"/>
          <ac:spMkLst>
            <pc:docMk/>
            <pc:sldMk cId="2702439817" sldId="350"/>
            <ac:spMk id="6" creationId="{6B8A3C9F-A0EF-752E-8CA8-04587B6741D2}"/>
          </ac:spMkLst>
        </pc:spChg>
        <pc:spChg chg="del">
          <ac:chgData name="Hakima Laribi" userId="801ab3f2-b582-423d-95b6-cfe2c017ca7a" providerId="ADAL" clId="{758D6F1C-E6B8-4403-B10E-C8BF39BEBAFA}" dt="2023-10-01T20:31:10.140" v="3742" actId="478"/>
          <ac:spMkLst>
            <pc:docMk/>
            <pc:sldMk cId="2702439817" sldId="350"/>
            <ac:spMk id="8" creationId="{4902B4EC-1BA9-29B0-0B40-01F2F7E1236D}"/>
          </ac:spMkLst>
        </pc:spChg>
        <pc:spChg chg="del">
          <ac:chgData name="Hakima Laribi" userId="801ab3f2-b582-423d-95b6-cfe2c017ca7a" providerId="ADAL" clId="{758D6F1C-E6B8-4403-B10E-C8BF39BEBAFA}" dt="2023-10-01T20:31:10.140" v="3742" actId="478"/>
          <ac:spMkLst>
            <pc:docMk/>
            <pc:sldMk cId="2702439817" sldId="350"/>
            <ac:spMk id="9" creationId="{0CE1BB62-1EAC-B796-12F8-643341413BA9}"/>
          </ac:spMkLst>
        </pc:spChg>
        <pc:spChg chg="del">
          <ac:chgData name="Hakima Laribi" userId="801ab3f2-b582-423d-95b6-cfe2c017ca7a" providerId="ADAL" clId="{758D6F1C-E6B8-4403-B10E-C8BF39BEBAFA}" dt="2023-10-01T20:31:10.140" v="3742" actId="478"/>
          <ac:spMkLst>
            <pc:docMk/>
            <pc:sldMk cId="2702439817" sldId="350"/>
            <ac:spMk id="10" creationId="{DFE372FA-D60B-DA96-95BE-2AC131B30BB4}"/>
          </ac:spMkLst>
        </pc:spChg>
        <pc:spChg chg="del">
          <ac:chgData name="Hakima Laribi" userId="801ab3f2-b582-423d-95b6-cfe2c017ca7a" providerId="ADAL" clId="{758D6F1C-E6B8-4403-B10E-C8BF39BEBAFA}" dt="2023-10-01T20:31:10.140" v="3742" actId="478"/>
          <ac:spMkLst>
            <pc:docMk/>
            <pc:sldMk cId="2702439817" sldId="350"/>
            <ac:spMk id="11" creationId="{7F9C968E-951E-3F75-3388-F7E0C892E1DB}"/>
          </ac:spMkLst>
        </pc:spChg>
        <pc:spChg chg="del">
          <ac:chgData name="Hakima Laribi" userId="801ab3f2-b582-423d-95b6-cfe2c017ca7a" providerId="ADAL" clId="{758D6F1C-E6B8-4403-B10E-C8BF39BEBAFA}" dt="2023-10-01T20:31:10.140" v="3742" actId="478"/>
          <ac:spMkLst>
            <pc:docMk/>
            <pc:sldMk cId="2702439817" sldId="350"/>
            <ac:spMk id="12" creationId="{76ECC0F0-C0E3-C835-1DFB-EBD53894BF2E}"/>
          </ac:spMkLst>
        </pc:spChg>
        <pc:spChg chg="del">
          <ac:chgData name="Hakima Laribi" userId="801ab3f2-b582-423d-95b6-cfe2c017ca7a" providerId="ADAL" clId="{758D6F1C-E6B8-4403-B10E-C8BF39BEBAFA}" dt="2023-10-01T20:31:10.140" v="3742" actId="478"/>
          <ac:spMkLst>
            <pc:docMk/>
            <pc:sldMk cId="2702439817" sldId="350"/>
            <ac:spMk id="16" creationId="{112D6F6F-F858-497C-CD9F-7A3FF1EB93E5}"/>
          </ac:spMkLst>
        </pc:spChg>
        <pc:spChg chg="del">
          <ac:chgData name="Hakima Laribi" userId="801ab3f2-b582-423d-95b6-cfe2c017ca7a" providerId="ADAL" clId="{758D6F1C-E6B8-4403-B10E-C8BF39BEBAFA}" dt="2023-10-01T20:31:10.140" v="3742" actId="478"/>
          <ac:spMkLst>
            <pc:docMk/>
            <pc:sldMk cId="2702439817" sldId="350"/>
            <ac:spMk id="17" creationId="{3C1554EC-9167-DAAB-4471-60E700FFEE1C}"/>
          </ac:spMkLst>
        </pc:spChg>
        <pc:spChg chg="del">
          <ac:chgData name="Hakima Laribi" userId="801ab3f2-b582-423d-95b6-cfe2c017ca7a" providerId="ADAL" clId="{758D6F1C-E6B8-4403-B10E-C8BF39BEBAFA}" dt="2023-10-01T20:31:10.140" v="3742" actId="478"/>
          <ac:spMkLst>
            <pc:docMk/>
            <pc:sldMk cId="2702439817" sldId="350"/>
            <ac:spMk id="18" creationId="{88B58692-BF61-7A21-A44D-D2697BCBD4AC}"/>
          </ac:spMkLst>
        </pc:spChg>
        <pc:spChg chg="add del mod">
          <ac:chgData name="Hakima Laribi" userId="801ab3f2-b582-423d-95b6-cfe2c017ca7a" providerId="ADAL" clId="{758D6F1C-E6B8-4403-B10E-C8BF39BEBAFA}" dt="2023-10-06T15:09:34" v="11220" actId="1076"/>
          <ac:spMkLst>
            <pc:docMk/>
            <pc:sldMk cId="2702439817" sldId="350"/>
            <ac:spMk id="19" creationId="{F2B17484-04A3-0DFB-D888-912CD7B58AB9}"/>
          </ac:spMkLst>
        </pc:spChg>
        <pc:spChg chg="del">
          <ac:chgData name="Hakima Laribi" userId="801ab3f2-b582-423d-95b6-cfe2c017ca7a" providerId="ADAL" clId="{758D6F1C-E6B8-4403-B10E-C8BF39BEBAFA}" dt="2023-10-01T20:31:12.297" v="3743" actId="478"/>
          <ac:spMkLst>
            <pc:docMk/>
            <pc:sldMk cId="2702439817" sldId="350"/>
            <ac:spMk id="20" creationId="{CF2BDAE7-48E5-5ED5-4509-023D848D8D6F}"/>
          </ac:spMkLst>
        </pc:spChg>
        <pc:spChg chg="add del mod">
          <ac:chgData name="Hakima Laribi" userId="801ab3f2-b582-423d-95b6-cfe2c017ca7a" providerId="ADAL" clId="{758D6F1C-E6B8-4403-B10E-C8BF39BEBAFA}" dt="2023-10-01T20:31:23.165" v="3744" actId="1076"/>
          <ac:spMkLst>
            <pc:docMk/>
            <pc:sldMk cId="2702439817" sldId="350"/>
            <ac:spMk id="21" creationId="{18F38DA0-B4B4-0F79-BBB4-C152CE534297}"/>
          </ac:spMkLst>
        </pc:spChg>
        <pc:spChg chg="add del mod">
          <ac:chgData name="Hakima Laribi" userId="801ab3f2-b582-423d-95b6-cfe2c017ca7a" providerId="ADAL" clId="{758D6F1C-E6B8-4403-B10E-C8BF39BEBAFA}" dt="2023-10-06T14:55:10.144" v="11139" actId="14100"/>
          <ac:spMkLst>
            <pc:docMk/>
            <pc:sldMk cId="2702439817" sldId="350"/>
            <ac:spMk id="22" creationId="{FC158320-C297-5FC2-C25E-BD3F415130B5}"/>
          </ac:spMkLst>
        </pc:spChg>
        <pc:cxnChg chg="del">
          <ac:chgData name="Hakima Laribi" userId="801ab3f2-b582-423d-95b6-cfe2c017ca7a" providerId="ADAL" clId="{758D6F1C-E6B8-4403-B10E-C8BF39BEBAFA}" dt="2023-10-01T20:31:10.140" v="3742" actId="478"/>
          <ac:cxnSpMkLst>
            <pc:docMk/>
            <pc:sldMk cId="2702439817" sldId="350"/>
            <ac:cxnSpMk id="14" creationId="{DF291425-0D77-BF25-3AC6-D47902DB0C2A}"/>
          </ac:cxnSpMkLst>
        </pc:cxnChg>
      </pc:sldChg>
      <pc:sldChg chg="addSp delSp modSp add del mod addAnim delAnim modAnim modShow">
        <pc:chgData name="Hakima Laribi" userId="801ab3f2-b582-423d-95b6-cfe2c017ca7a" providerId="ADAL" clId="{758D6F1C-E6B8-4403-B10E-C8BF39BEBAFA}" dt="2023-10-06T18:39:50.825" v="12621" actId="47"/>
        <pc:sldMkLst>
          <pc:docMk/>
          <pc:sldMk cId="2583100687" sldId="351"/>
        </pc:sldMkLst>
        <pc:spChg chg="add mod">
          <ac:chgData name="Hakima Laribi" userId="801ab3f2-b582-423d-95b6-cfe2c017ca7a" providerId="ADAL" clId="{758D6F1C-E6B8-4403-B10E-C8BF39BEBAFA}" dt="2023-10-02T13:41:01.752" v="4768" actId="1076"/>
          <ac:spMkLst>
            <pc:docMk/>
            <pc:sldMk cId="2583100687" sldId="351"/>
            <ac:spMk id="2" creationId="{DBECD4EC-D3D2-D47E-F74D-535B12AB24EC}"/>
          </ac:spMkLst>
        </pc:spChg>
        <pc:spChg chg="add del">
          <ac:chgData name="Hakima Laribi" userId="801ab3f2-b582-423d-95b6-cfe2c017ca7a" providerId="ADAL" clId="{758D6F1C-E6B8-4403-B10E-C8BF39BEBAFA}" dt="2023-10-01T23:44:56.786" v="4230" actId="22"/>
          <ac:spMkLst>
            <pc:docMk/>
            <pc:sldMk cId="2583100687" sldId="351"/>
            <ac:spMk id="3" creationId="{4CF6329F-A7E9-40C8-1A12-82B12EEADA88}"/>
          </ac:spMkLst>
        </pc:spChg>
        <pc:spChg chg="add del mod">
          <ac:chgData name="Hakima Laribi" userId="801ab3f2-b582-423d-95b6-cfe2c017ca7a" providerId="ADAL" clId="{758D6F1C-E6B8-4403-B10E-C8BF39BEBAFA}" dt="2023-10-02T13:32:47.487" v="4697" actId="478"/>
          <ac:spMkLst>
            <pc:docMk/>
            <pc:sldMk cId="2583100687" sldId="351"/>
            <ac:spMk id="3" creationId="{EA387780-6BED-C07F-4A79-086DD98E6913}"/>
          </ac:spMkLst>
        </pc:spChg>
        <pc:spChg chg="mod">
          <ac:chgData name="Hakima Laribi" userId="801ab3f2-b582-423d-95b6-cfe2c017ca7a" providerId="ADAL" clId="{758D6F1C-E6B8-4403-B10E-C8BF39BEBAFA}" dt="2023-10-02T13:34:29.390" v="4740" actId="1035"/>
          <ac:spMkLst>
            <pc:docMk/>
            <pc:sldMk cId="2583100687" sldId="351"/>
            <ac:spMk id="4" creationId="{00000000-0000-0000-0000-000000000000}"/>
          </ac:spMkLst>
        </pc:spChg>
        <pc:spChg chg="add mod">
          <ac:chgData name="Hakima Laribi" userId="801ab3f2-b582-423d-95b6-cfe2c017ca7a" providerId="ADAL" clId="{758D6F1C-E6B8-4403-B10E-C8BF39BEBAFA}" dt="2023-10-06T15:10:31.940" v="11222" actId="1035"/>
          <ac:spMkLst>
            <pc:docMk/>
            <pc:sldMk cId="2583100687" sldId="351"/>
            <ac:spMk id="5" creationId="{781845C7-A327-1DCF-7A73-E7C6A68D7CB2}"/>
          </ac:spMkLst>
        </pc:spChg>
        <pc:spChg chg="add mod">
          <ac:chgData name="Hakima Laribi" userId="801ab3f2-b582-423d-95b6-cfe2c017ca7a" providerId="ADAL" clId="{758D6F1C-E6B8-4403-B10E-C8BF39BEBAFA}" dt="2023-10-06T15:10:39.772" v="11224" actId="313"/>
          <ac:spMkLst>
            <pc:docMk/>
            <pc:sldMk cId="2583100687" sldId="351"/>
            <ac:spMk id="6" creationId="{88FCF6B7-D9F2-8C27-1B47-B951E861AF5D}"/>
          </ac:spMkLst>
        </pc:spChg>
        <pc:spChg chg="add mod">
          <ac:chgData name="Hakima Laribi" userId="801ab3f2-b582-423d-95b6-cfe2c017ca7a" providerId="ADAL" clId="{758D6F1C-E6B8-4403-B10E-C8BF39BEBAFA}" dt="2023-10-02T13:35:51.637" v="4746" actId="14100"/>
          <ac:spMkLst>
            <pc:docMk/>
            <pc:sldMk cId="2583100687" sldId="351"/>
            <ac:spMk id="7" creationId="{1EE2296D-1E0D-7B53-C435-2310DB0E2326}"/>
          </ac:spMkLst>
        </pc:spChg>
        <pc:spChg chg="add del">
          <ac:chgData name="Hakima Laribi" userId="801ab3f2-b582-423d-95b6-cfe2c017ca7a" providerId="ADAL" clId="{758D6F1C-E6B8-4403-B10E-C8BF39BEBAFA}" dt="2023-10-03T14:44:23.249" v="6027" actId="11529"/>
          <ac:spMkLst>
            <pc:docMk/>
            <pc:sldMk cId="2583100687" sldId="351"/>
            <ac:spMk id="10" creationId="{03D98FAD-1C96-35D2-48BB-FC2199AC238C}"/>
          </ac:spMkLst>
        </pc:spChg>
        <pc:spChg chg="add del">
          <ac:chgData name="Hakima Laribi" userId="801ab3f2-b582-423d-95b6-cfe2c017ca7a" providerId="ADAL" clId="{758D6F1C-E6B8-4403-B10E-C8BF39BEBAFA}" dt="2023-10-03T14:44:42.264" v="6029" actId="11529"/>
          <ac:spMkLst>
            <pc:docMk/>
            <pc:sldMk cId="2583100687" sldId="351"/>
            <ac:spMk id="11" creationId="{32F13CF8-29FC-0C3A-E8F7-371D436ABF1F}"/>
          </ac:spMkLst>
        </pc:spChg>
        <pc:spChg chg="add mod">
          <ac:chgData name="Hakima Laribi" userId="801ab3f2-b582-423d-95b6-cfe2c017ca7a" providerId="ADAL" clId="{758D6F1C-E6B8-4403-B10E-C8BF39BEBAFA}" dt="2023-10-03T14:45:22.946" v="6036" actId="208"/>
          <ac:spMkLst>
            <pc:docMk/>
            <pc:sldMk cId="2583100687" sldId="351"/>
            <ac:spMk id="12" creationId="{59AE4A1C-63DE-9B02-F152-E6B69623B42D}"/>
          </ac:spMkLst>
        </pc:spChg>
        <pc:spChg chg="add mod">
          <ac:chgData name="Hakima Laribi" userId="801ab3f2-b582-423d-95b6-cfe2c017ca7a" providerId="ADAL" clId="{758D6F1C-E6B8-4403-B10E-C8BF39BEBAFA}" dt="2023-10-02T13:36:29.804" v="4751" actId="1035"/>
          <ac:spMkLst>
            <pc:docMk/>
            <pc:sldMk cId="2583100687" sldId="351"/>
            <ac:spMk id="14" creationId="{4DFF6C65-32B8-29AE-6606-248CD52032A4}"/>
          </ac:spMkLst>
        </pc:spChg>
        <pc:spChg chg="add mod">
          <ac:chgData name="Hakima Laribi" userId="801ab3f2-b582-423d-95b6-cfe2c017ca7a" providerId="ADAL" clId="{758D6F1C-E6B8-4403-B10E-C8BF39BEBAFA}" dt="2023-10-02T13:36:29.804" v="4751" actId="1035"/>
          <ac:spMkLst>
            <pc:docMk/>
            <pc:sldMk cId="2583100687" sldId="351"/>
            <ac:spMk id="15" creationId="{031B16F8-F769-5DC0-79B1-E7C78AAD7305}"/>
          </ac:spMkLst>
        </pc:spChg>
        <pc:spChg chg="add del mod">
          <ac:chgData name="Hakima Laribi" userId="801ab3f2-b582-423d-95b6-cfe2c017ca7a" providerId="ADAL" clId="{758D6F1C-E6B8-4403-B10E-C8BF39BEBAFA}" dt="2023-10-02T02:14:59.417" v="4474" actId="478"/>
          <ac:spMkLst>
            <pc:docMk/>
            <pc:sldMk cId="2583100687" sldId="351"/>
            <ac:spMk id="16" creationId="{04937831-90CE-72AC-F8C6-E9A02354FED9}"/>
          </ac:spMkLst>
        </pc:spChg>
        <pc:spChg chg="add mod">
          <ac:chgData name="Hakima Laribi" userId="801ab3f2-b582-423d-95b6-cfe2c017ca7a" providerId="ADAL" clId="{758D6F1C-E6B8-4403-B10E-C8BF39BEBAFA}" dt="2023-10-03T14:47:58.900" v="6067" actId="1038"/>
          <ac:spMkLst>
            <pc:docMk/>
            <pc:sldMk cId="2583100687" sldId="351"/>
            <ac:spMk id="16" creationId="{D1EB1AE5-0C07-23B4-64BA-7B643C04D44A}"/>
          </ac:spMkLst>
        </pc:spChg>
        <pc:spChg chg="add mod">
          <ac:chgData name="Hakima Laribi" userId="801ab3f2-b582-423d-95b6-cfe2c017ca7a" providerId="ADAL" clId="{758D6F1C-E6B8-4403-B10E-C8BF39BEBAFA}" dt="2023-10-03T14:46:15.530" v="6052" actId="14100"/>
          <ac:spMkLst>
            <pc:docMk/>
            <pc:sldMk cId="2583100687" sldId="351"/>
            <ac:spMk id="17" creationId="{C26C55CA-2953-5B13-2947-C4FDB388ED31}"/>
          </ac:spMkLst>
        </pc:spChg>
        <pc:spChg chg="add mod">
          <ac:chgData name="Hakima Laribi" userId="801ab3f2-b582-423d-95b6-cfe2c017ca7a" providerId="ADAL" clId="{758D6F1C-E6B8-4403-B10E-C8BF39BEBAFA}" dt="2023-10-03T14:46:28.419" v="6056" actId="20577"/>
          <ac:spMkLst>
            <pc:docMk/>
            <pc:sldMk cId="2583100687" sldId="351"/>
            <ac:spMk id="18" creationId="{1A56A70E-D362-4563-C3E8-0B8D1D1C4E41}"/>
          </ac:spMkLst>
        </pc:spChg>
        <pc:spChg chg="mod">
          <ac:chgData name="Hakima Laribi" userId="801ab3f2-b582-423d-95b6-cfe2c017ca7a" providerId="ADAL" clId="{758D6F1C-E6B8-4403-B10E-C8BF39BEBAFA}" dt="2023-10-01T23:50:53.124" v="4263" actId="1076"/>
          <ac:spMkLst>
            <pc:docMk/>
            <pc:sldMk cId="2583100687" sldId="351"/>
            <ac:spMk id="20" creationId="{CF2BDAE7-48E5-5ED5-4509-023D848D8D6F}"/>
          </ac:spMkLst>
        </pc:spChg>
        <pc:spChg chg="mod">
          <ac:chgData name="Hakima Laribi" userId="801ab3f2-b582-423d-95b6-cfe2c017ca7a" providerId="ADAL" clId="{758D6F1C-E6B8-4403-B10E-C8BF39BEBAFA}" dt="2023-10-02T13:36:36.576" v="4752" actId="1076"/>
          <ac:spMkLst>
            <pc:docMk/>
            <pc:sldMk cId="2583100687" sldId="351"/>
            <ac:spMk id="22" creationId="{FC158320-C297-5FC2-C25E-BD3F415130B5}"/>
          </ac:spMkLst>
        </pc:spChg>
        <pc:graphicFrameChg chg="add mod modGraphic">
          <ac:chgData name="Hakima Laribi" userId="801ab3f2-b582-423d-95b6-cfe2c017ca7a" providerId="ADAL" clId="{758D6F1C-E6B8-4403-B10E-C8BF39BEBAFA}" dt="2023-10-06T18:14:38.191" v="12427" actId="20577"/>
          <ac:graphicFrameMkLst>
            <pc:docMk/>
            <pc:sldMk cId="2583100687" sldId="351"/>
            <ac:graphicFrameMk id="9" creationId="{C8D9028F-6C45-77C2-C1E5-96007BC4D343}"/>
          </ac:graphicFrameMkLst>
        </pc:graphicFrameChg>
        <pc:picChg chg="add del mod">
          <ac:chgData name="Hakima Laribi" userId="801ab3f2-b582-423d-95b6-cfe2c017ca7a" providerId="ADAL" clId="{758D6F1C-E6B8-4403-B10E-C8BF39BEBAFA}" dt="2023-10-01T23:48:04.773" v="4238" actId="478"/>
          <ac:picMkLst>
            <pc:docMk/>
            <pc:sldMk cId="2583100687" sldId="351"/>
            <ac:picMk id="6" creationId="{F1CE98F9-4799-39EB-A12E-2A4A4E02C035}"/>
          </ac:picMkLst>
        </pc:picChg>
        <pc:picChg chg="add mod modCrop">
          <ac:chgData name="Hakima Laribi" userId="801ab3f2-b582-423d-95b6-cfe2c017ca7a" providerId="ADAL" clId="{758D6F1C-E6B8-4403-B10E-C8BF39BEBAFA}" dt="2023-10-02T13:36:29.804" v="4751" actId="1035"/>
          <ac:picMkLst>
            <pc:docMk/>
            <pc:sldMk cId="2583100687" sldId="351"/>
            <ac:picMk id="8" creationId="{CB253FF1-7C4F-AE50-5B17-25DC3FBB6F96}"/>
          </ac:picMkLst>
        </pc:picChg>
        <pc:cxnChg chg="add del">
          <ac:chgData name="Hakima Laribi" userId="801ab3f2-b582-423d-95b6-cfe2c017ca7a" providerId="ADAL" clId="{758D6F1C-E6B8-4403-B10E-C8BF39BEBAFA}" dt="2023-10-01T23:57:26.624" v="4406" actId="478"/>
          <ac:cxnSpMkLst>
            <pc:docMk/>
            <pc:sldMk cId="2583100687" sldId="351"/>
            <ac:cxnSpMk id="11" creationId="{4D3EFC8F-E6E5-01CD-EAF4-8AB9CA5F9B23}"/>
          </ac:cxnSpMkLst>
        </pc:cxnChg>
        <pc:cxnChg chg="add mod">
          <ac:chgData name="Hakima Laribi" userId="801ab3f2-b582-423d-95b6-cfe2c017ca7a" providerId="ADAL" clId="{758D6F1C-E6B8-4403-B10E-C8BF39BEBAFA}" dt="2023-10-02T13:36:29.804" v="4751" actId="1035"/>
          <ac:cxnSpMkLst>
            <pc:docMk/>
            <pc:sldMk cId="2583100687" sldId="351"/>
            <ac:cxnSpMk id="13" creationId="{CBDA05F7-2F88-1866-730A-D8CB7ED4EBA0}"/>
          </ac:cxnSpMkLst>
        </pc:cxnChg>
      </pc:sldChg>
      <pc:sldChg chg="addSp delSp modSp add mod delAnim modAnim modNotesTx">
        <pc:chgData name="Hakima Laribi" userId="801ab3f2-b582-423d-95b6-cfe2c017ca7a" providerId="ADAL" clId="{758D6F1C-E6B8-4403-B10E-C8BF39BEBAFA}" dt="2023-11-21T20:53:48.722" v="29641" actId="478"/>
        <pc:sldMkLst>
          <pc:docMk/>
          <pc:sldMk cId="1341284438" sldId="352"/>
        </pc:sldMkLst>
        <pc:spChg chg="del">
          <ac:chgData name="Hakima Laribi" userId="801ab3f2-b582-423d-95b6-cfe2c017ca7a" providerId="ADAL" clId="{758D6F1C-E6B8-4403-B10E-C8BF39BEBAFA}" dt="2023-10-02T13:37:46.628" v="4756" actId="478"/>
          <ac:spMkLst>
            <pc:docMk/>
            <pc:sldMk cId="1341284438" sldId="352"/>
            <ac:spMk id="2" creationId="{DBECD4EC-D3D2-D47E-F74D-535B12AB24EC}"/>
          </ac:spMkLst>
        </pc:spChg>
        <pc:spChg chg="add del mod">
          <ac:chgData name="Hakima Laribi" userId="801ab3f2-b582-423d-95b6-cfe2c017ca7a" providerId="ADAL" clId="{758D6F1C-E6B8-4403-B10E-C8BF39BEBAFA}" dt="2023-10-02T13:37:50.282" v="4758" actId="478"/>
          <ac:spMkLst>
            <pc:docMk/>
            <pc:sldMk cId="1341284438" sldId="352"/>
            <ac:spMk id="3" creationId="{6696CEA4-8F04-8B43-C416-F700B63360AA}"/>
          </ac:spMkLst>
        </pc:spChg>
        <pc:spChg chg="mod">
          <ac:chgData name="Hakima Laribi" userId="801ab3f2-b582-423d-95b6-cfe2c017ca7a" providerId="ADAL" clId="{758D6F1C-E6B8-4403-B10E-C8BF39BEBAFA}" dt="2023-10-02T14:08:51.551" v="4852" actId="1035"/>
          <ac:spMkLst>
            <pc:docMk/>
            <pc:sldMk cId="1341284438" sldId="352"/>
            <ac:spMk id="4" creationId="{00000000-0000-0000-0000-000000000000}"/>
          </ac:spMkLst>
        </pc:spChg>
        <pc:spChg chg="del">
          <ac:chgData name="Hakima Laribi" userId="801ab3f2-b582-423d-95b6-cfe2c017ca7a" providerId="ADAL" clId="{758D6F1C-E6B8-4403-B10E-C8BF39BEBAFA}" dt="2023-10-02T13:37:44.600" v="4755" actId="478"/>
          <ac:spMkLst>
            <pc:docMk/>
            <pc:sldMk cId="1341284438" sldId="352"/>
            <ac:spMk id="5" creationId="{781845C7-A327-1DCF-7A73-E7C6A68D7CB2}"/>
          </ac:spMkLst>
        </pc:spChg>
        <pc:spChg chg="del">
          <ac:chgData name="Hakima Laribi" userId="801ab3f2-b582-423d-95b6-cfe2c017ca7a" providerId="ADAL" clId="{758D6F1C-E6B8-4403-B10E-C8BF39BEBAFA}" dt="2023-10-02T13:37:44.600" v="4755" actId="478"/>
          <ac:spMkLst>
            <pc:docMk/>
            <pc:sldMk cId="1341284438" sldId="352"/>
            <ac:spMk id="6" creationId="{88FCF6B7-D9F2-8C27-1B47-B951E861AF5D}"/>
          </ac:spMkLst>
        </pc:spChg>
        <pc:spChg chg="del">
          <ac:chgData name="Hakima Laribi" userId="801ab3f2-b582-423d-95b6-cfe2c017ca7a" providerId="ADAL" clId="{758D6F1C-E6B8-4403-B10E-C8BF39BEBAFA}" dt="2023-10-02T13:37:52.238" v="4759" actId="478"/>
          <ac:spMkLst>
            <pc:docMk/>
            <pc:sldMk cId="1341284438" sldId="352"/>
            <ac:spMk id="7" creationId="{1EE2296D-1E0D-7B53-C435-2310DB0E2326}"/>
          </ac:spMkLst>
        </pc:spChg>
        <pc:spChg chg="del">
          <ac:chgData name="Hakima Laribi" userId="801ab3f2-b582-423d-95b6-cfe2c017ca7a" providerId="ADAL" clId="{758D6F1C-E6B8-4403-B10E-C8BF39BEBAFA}" dt="2023-10-02T13:37:44.600" v="4755" actId="478"/>
          <ac:spMkLst>
            <pc:docMk/>
            <pc:sldMk cId="1341284438" sldId="352"/>
            <ac:spMk id="14" creationId="{4DFF6C65-32B8-29AE-6606-248CD52032A4}"/>
          </ac:spMkLst>
        </pc:spChg>
        <pc:spChg chg="del">
          <ac:chgData name="Hakima Laribi" userId="801ab3f2-b582-423d-95b6-cfe2c017ca7a" providerId="ADAL" clId="{758D6F1C-E6B8-4403-B10E-C8BF39BEBAFA}" dt="2023-10-02T13:37:44.600" v="4755" actId="478"/>
          <ac:spMkLst>
            <pc:docMk/>
            <pc:sldMk cId="1341284438" sldId="352"/>
            <ac:spMk id="15" creationId="{031B16F8-F769-5DC0-79B1-E7C78AAD7305}"/>
          </ac:spMkLst>
        </pc:spChg>
        <pc:spChg chg="del">
          <ac:chgData name="Hakima Laribi" userId="801ab3f2-b582-423d-95b6-cfe2c017ca7a" providerId="ADAL" clId="{758D6F1C-E6B8-4403-B10E-C8BF39BEBAFA}" dt="2023-10-02T13:37:48.622" v="4757" actId="478"/>
          <ac:spMkLst>
            <pc:docMk/>
            <pc:sldMk cId="1341284438" sldId="352"/>
            <ac:spMk id="20" creationId="{CF2BDAE7-48E5-5ED5-4509-023D848D8D6F}"/>
          </ac:spMkLst>
        </pc:spChg>
        <pc:spChg chg="del">
          <ac:chgData name="Hakima Laribi" userId="801ab3f2-b582-423d-95b6-cfe2c017ca7a" providerId="ADAL" clId="{758D6F1C-E6B8-4403-B10E-C8BF39BEBAFA}" dt="2023-10-02T13:37:48.622" v="4757" actId="478"/>
          <ac:spMkLst>
            <pc:docMk/>
            <pc:sldMk cId="1341284438" sldId="352"/>
            <ac:spMk id="22" creationId="{FC158320-C297-5FC2-C25E-BD3F415130B5}"/>
          </ac:spMkLst>
        </pc:spChg>
        <pc:spChg chg="add del mod">
          <ac:chgData name="Hakima Laribi" userId="801ab3f2-b582-423d-95b6-cfe2c017ca7a" providerId="ADAL" clId="{758D6F1C-E6B8-4403-B10E-C8BF39BEBAFA}" dt="2023-11-21T20:53:47.352" v="29640" actId="478"/>
          <ac:spMkLst>
            <pc:docMk/>
            <pc:sldMk cId="1341284438" sldId="352"/>
            <ac:spMk id="24" creationId="{EA976012-810E-CF0E-2DDD-50D6574FE949}"/>
          </ac:spMkLst>
        </pc:spChg>
        <pc:spChg chg="add del mod">
          <ac:chgData name="Hakima Laribi" userId="801ab3f2-b582-423d-95b6-cfe2c017ca7a" providerId="ADAL" clId="{758D6F1C-E6B8-4403-B10E-C8BF39BEBAFA}" dt="2023-11-21T20:53:48.722" v="29641" actId="478"/>
          <ac:spMkLst>
            <pc:docMk/>
            <pc:sldMk cId="1341284438" sldId="352"/>
            <ac:spMk id="25" creationId="{D9103BFA-8DC9-E012-F1C2-A165559ADFEB}"/>
          </ac:spMkLst>
        </pc:spChg>
        <pc:spChg chg="add mod">
          <ac:chgData name="Hakima Laribi" userId="801ab3f2-b582-423d-95b6-cfe2c017ca7a" providerId="ADAL" clId="{758D6F1C-E6B8-4403-B10E-C8BF39BEBAFA}" dt="2023-10-02T14:21:40.910" v="4931" actId="113"/>
          <ac:spMkLst>
            <pc:docMk/>
            <pc:sldMk cId="1341284438" sldId="352"/>
            <ac:spMk id="26" creationId="{FE33C992-ABF4-496F-D18F-C28C0110ADA0}"/>
          </ac:spMkLst>
        </pc:spChg>
        <pc:spChg chg="add del mod">
          <ac:chgData name="Hakima Laribi" userId="801ab3f2-b582-423d-95b6-cfe2c017ca7a" providerId="ADAL" clId="{758D6F1C-E6B8-4403-B10E-C8BF39BEBAFA}" dt="2023-10-06T00:00:05.556" v="10232" actId="478"/>
          <ac:spMkLst>
            <pc:docMk/>
            <pc:sldMk cId="1341284438" sldId="352"/>
            <ac:spMk id="47" creationId="{40D89B2F-546F-2759-A902-9FFCA01D78CE}"/>
          </ac:spMkLst>
        </pc:spChg>
        <pc:spChg chg="add del mod">
          <ac:chgData name="Hakima Laribi" userId="801ab3f2-b582-423d-95b6-cfe2c017ca7a" providerId="ADAL" clId="{758D6F1C-E6B8-4403-B10E-C8BF39BEBAFA}" dt="2023-10-06T18:21:39.592" v="12435" actId="478"/>
          <ac:spMkLst>
            <pc:docMk/>
            <pc:sldMk cId="1341284438" sldId="352"/>
            <ac:spMk id="48" creationId="{9A9A3308-B9EA-7893-0909-52C40A8AF999}"/>
          </ac:spMkLst>
        </pc:spChg>
        <pc:spChg chg="add mod">
          <ac:chgData name="Hakima Laribi" userId="801ab3f2-b582-423d-95b6-cfe2c017ca7a" providerId="ADAL" clId="{758D6F1C-E6B8-4403-B10E-C8BF39BEBAFA}" dt="2023-10-02T14:22:42.799" v="4951" actId="1076"/>
          <ac:spMkLst>
            <pc:docMk/>
            <pc:sldMk cId="1341284438" sldId="352"/>
            <ac:spMk id="49" creationId="{28B0E1C1-955D-D930-C197-3578687854B0}"/>
          </ac:spMkLst>
        </pc:spChg>
        <pc:spChg chg="add mod">
          <ac:chgData name="Hakima Laribi" userId="801ab3f2-b582-423d-95b6-cfe2c017ca7a" providerId="ADAL" clId="{758D6F1C-E6B8-4403-B10E-C8BF39BEBAFA}" dt="2023-10-06T18:25:40.337" v="12471" actId="1036"/>
          <ac:spMkLst>
            <pc:docMk/>
            <pc:sldMk cId="1341284438" sldId="352"/>
            <ac:spMk id="50" creationId="{6CD2F32C-50E9-609C-BB64-87848AD162EE}"/>
          </ac:spMkLst>
        </pc:spChg>
        <pc:graphicFrameChg chg="del">
          <ac:chgData name="Hakima Laribi" userId="801ab3f2-b582-423d-95b6-cfe2c017ca7a" providerId="ADAL" clId="{758D6F1C-E6B8-4403-B10E-C8BF39BEBAFA}" dt="2023-10-02T13:37:44.600" v="4755" actId="478"/>
          <ac:graphicFrameMkLst>
            <pc:docMk/>
            <pc:sldMk cId="1341284438" sldId="352"/>
            <ac:graphicFrameMk id="9" creationId="{C8D9028F-6C45-77C2-C1E5-96007BC4D343}"/>
          </ac:graphicFrameMkLst>
        </pc:graphicFrameChg>
        <pc:picChg chg="del">
          <ac:chgData name="Hakima Laribi" userId="801ab3f2-b582-423d-95b6-cfe2c017ca7a" providerId="ADAL" clId="{758D6F1C-E6B8-4403-B10E-C8BF39BEBAFA}" dt="2023-10-02T13:37:44.600" v="4755" actId="478"/>
          <ac:picMkLst>
            <pc:docMk/>
            <pc:sldMk cId="1341284438" sldId="352"/>
            <ac:picMk id="8" creationId="{CB253FF1-7C4F-AE50-5B17-25DC3FBB6F96}"/>
          </ac:picMkLst>
        </pc:picChg>
        <pc:picChg chg="add del mod">
          <ac:chgData name="Hakima Laribi" userId="801ab3f2-b582-423d-95b6-cfe2c017ca7a" providerId="ADAL" clId="{758D6F1C-E6B8-4403-B10E-C8BF39BEBAFA}" dt="2023-10-02T13:43:55.747" v="4775" actId="478"/>
          <ac:picMkLst>
            <pc:docMk/>
            <pc:sldMk cId="1341284438" sldId="352"/>
            <ac:picMk id="10" creationId="{58EC1DB5-173A-93F7-0B2C-B8D15DA5CF4F}"/>
          </ac:picMkLst>
        </pc:picChg>
        <pc:picChg chg="add del mod">
          <ac:chgData name="Hakima Laribi" userId="801ab3f2-b582-423d-95b6-cfe2c017ca7a" providerId="ADAL" clId="{758D6F1C-E6B8-4403-B10E-C8BF39BEBAFA}" dt="2023-10-02T13:44:02.276" v="4777" actId="478"/>
          <ac:picMkLst>
            <pc:docMk/>
            <pc:sldMk cId="1341284438" sldId="352"/>
            <ac:picMk id="12" creationId="{0E0B4B69-759A-0830-A1BF-C22E8A10A732}"/>
          </ac:picMkLst>
        </pc:picChg>
        <pc:picChg chg="add del mod">
          <ac:chgData name="Hakima Laribi" userId="801ab3f2-b582-423d-95b6-cfe2c017ca7a" providerId="ADAL" clId="{758D6F1C-E6B8-4403-B10E-C8BF39BEBAFA}" dt="2023-10-02T13:45:08.710" v="4788" actId="478"/>
          <ac:picMkLst>
            <pc:docMk/>
            <pc:sldMk cId="1341284438" sldId="352"/>
            <ac:picMk id="17" creationId="{F80B5D3D-45DF-ED45-DA60-18EAE697DCD0}"/>
          </ac:picMkLst>
        </pc:picChg>
        <pc:picChg chg="add del mod">
          <ac:chgData name="Hakima Laribi" userId="801ab3f2-b582-423d-95b6-cfe2c017ca7a" providerId="ADAL" clId="{758D6F1C-E6B8-4403-B10E-C8BF39BEBAFA}" dt="2023-10-02T13:49:40.537" v="4793" actId="478"/>
          <ac:picMkLst>
            <pc:docMk/>
            <pc:sldMk cId="1341284438" sldId="352"/>
            <ac:picMk id="19" creationId="{66606F18-C616-CEE3-4907-358AB7D8741D}"/>
          </ac:picMkLst>
        </pc:picChg>
        <pc:picChg chg="add mod">
          <ac:chgData name="Hakima Laribi" userId="801ab3f2-b582-423d-95b6-cfe2c017ca7a" providerId="ADAL" clId="{758D6F1C-E6B8-4403-B10E-C8BF39BEBAFA}" dt="2023-10-06T18:45:22.394" v="12630" actId="14826"/>
          <ac:picMkLst>
            <pc:docMk/>
            <pc:sldMk cId="1341284438" sldId="352"/>
            <ac:picMk id="23" creationId="{E6E5A4E3-3D46-77CA-6B8C-F0DAEA18B3A9}"/>
          </ac:picMkLst>
        </pc:picChg>
        <pc:cxnChg chg="add mod">
          <ac:chgData name="Hakima Laribi" userId="801ab3f2-b582-423d-95b6-cfe2c017ca7a" providerId="ADAL" clId="{758D6F1C-E6B8-4403-B10E-C8BF39BEBAFA}" dt="2023-10-06T18:23:34.817" v="12459" actId="1582"/>
          <ac:cxnSpMkLst>
            <pc:docMk/>
            <pc:sldMk cId="1341284438" sldId="352"/>
            <ac:cxnSpMk id="10" creationId="{E3215675-9EE9-B812-091B-6DD1A901C406}"/>
          </ac:cxnSpMkLst>
        </pc:cxnChg>
        <pc:cxnChg chg="del">
          <ac:chgData name="Hakima Laribi" userId="801ab3f2-b582-423d-95b6-cfe2c017ca7a" providerId="ADAL" clId="{758D6F1C-E6B8-4403-B10E-C8BF39BEBAFA}" dt="2023-10-02T13:37:44.600" v="4755" actId="478"/>
          <ac:cxnSpMkLst>
            <pc:docMk/>
            <pc:sldMk cId="1341284438" sldId="352"/>
            <ac:cxnSpMk id="13" creationId="{CBDA05F7-2F88-1866-730A-D8CB7ED4EBA0}"/>
          </ac:cxnSpMkLst>
        </pc:cxnChg>
        <pc:cxnChg chg="add del mod">
          <ac:chgData name="Hakima Laribi" userId="801ab3f2-b582-423d-95b6-cfe2c017ca7a" providerId="ADAL" clId="{758D6F1C-E6B8-4403-B10E-C8BF39BEBAFA}" dt="2023-10-02T14:12:00.800" v="4869" actId="478"/>
          <ac:cxnSpMkLst>
            <pc:docMk/>
            <pc:sldMk cId="1341284438" sldId="352"/>
            <ac:cxnSpMk id="28" creationId="{0762BE60-F462-D823-BABB-0C1E81AA956F}"/>
          </ac:cxnSpMkLst>
        </pc:cxnChg>
        <pc:cxnChg chg="add del mod">
          <ac:chgData name="Hakima Laribi" userId="801ab3f2-b582-423d-95b6-cfe2c017ca7a" providerId="ADAL" clId="{758D6F1C-E6B8-4403-B10E-C8BF39BEBAFA}" dt="2023-10-06T18:23:15.211" v="12455" actId="478"/>
          <ac:cxnSpMkLst>
            <pc:docMk/>
            <pc:sldMk cId="1341284438" sldId="352"/>
            <ac:cxnSpMk id="39" creationId="{A70DD9B0-DD7D-19B8-71FF-AEA4AE95ECF4}"/>
          </ac:cxnSpMkLst>
        </pc:cxnChg>
      </pc:sldChg>
      <pc:sldChg chg="addSp delSp modSp add del mod ord addAnim delAnim modAnim modNotesTx">
        <pc:chgData name="Hakima Laribi" userId="801ab3f2-b582-423d-95b6-cfe2c017ca7a" providerId="ADAL" clId="{758D6F1C-E6B8-4403-B10E-C8BF39BEBAFA}" dt="2023-10-11T00:07:06.189" v="28044" actId="47"/>
        <pc:sldMkLst>
          <pc:docMk/>
          <pc:sldMk cId="3912735128" sldId="353"/>
        </pc:sldMkLst>
        <pc:spChg chg="add del mod">
          <ac:chgData name="Hakima Laribi" userId="801ab3f2-b582-423d-95b6-cfe2c017ca7a" providerId="ADAL" clId="{758D6F1C-E6B8-4403-B10E-C8BF39BEBAFA}" dt="2023-10-06T19:56:07.148" v="13252" actId="21"/>
          <ac:spMkLst>
            <pc:docMk/>
            <pc:sldMk cId="3912735128" sldId="353"/>
            <ac:spMk id="2" creationId="{CF3DD3D1-0B1A-A078-EFED-D94665A95C13}"/>
          </ac:spMkLst>
        </pc:spChg>
        <pc:spChg chg="ord">
          <ac:chgData name="Hakima Laribi" userId="801ab3f2-b582-423d-95b6-cfe2c017ca7a" providerId="ADAL" clId="{758D6F1C-E6B8-4403-B10E-C8BF39BEBAFA}" dt="2023-10-02T16:03:00.655" v="5021" actId="166"/>
          <ac:spMkLst>
            <pc:docMk/>
            <pc:sldMk cId="3912735128" sldId="353"/>
            <ac:spMk id="4" creationId="{00000000-0000-0000-0000-000000000000}"/>
          </ac:spMkLst>
        </pc:spChg>
        <pc:spChg chg="add del mod ord">
          <ac:chgData name="Hakima Laribi" userId="801ab3f2-b582-423d-95b6-cfe2c017ca7a" providerId="ADAL" clId="{758D6F1C-E6B8-4403-B10E-C8BF39BEBAFA}" dt="2023-10-02T16:51:08.755" v="5049" actId="478"/>
          <ac:spMkLst>
            <pc:docMk/>
            <pc:sldMk cId="3912735128" sldId="353"/>
            <ac:spMk id="15" creationId="{E6D2D2B3-A191-152C-805F-72618A452B61}"/>
          </ac:spMkLst>
        </pc:spChg>
        <pc:spChg chg="add del mod">
          <ac:chgData name="Hakima Laribi" userId="801ab3f2-b582-423d-95b6-cfe2c017ca7a" providerId="ADAL" clId="{758D6F1C-E6B8-4403-B10E-C8BF39BEBAFA}" dt="2023-10-02T16:51:10.153" v="5050" actId="478"/>
          <ac:spMkLst>
            <pc:docMk/>
            <pc:sldMk cId="3912735128" sldId="353"/>
            <ac:spMk id="16" creationId="{05F75CA7-23B3-766F-2A28-5ECC0AD8DD53}"/>
          </ac:spMkLst>
        </pc:spChg>
        <pc:spChg chg="add del mod">
          <ac:chgData name="Hakima Laribi" userId="801ab3f2-b582-423d-95b6-cfe2c017ca7a" providerId="ADAL" clId="{758D6F1C-E6B8-4403-B10E-C8BF39BEBAFA}" dt="2023-10-02T16:51:11.261" v="5051" actId="478"/>
          <ac:spMkLst>
            <pc:docMk/>
            <pc:sldMk cId="3912735128" sldId="353"/>
            <ac:spMk id="17" creationId="{1BC96DB6-3F76-F675-CE00-0256D83E85C5}"/>
          </ac:spMkLst>
        </pc:spChg>
        <pc:spChg chg="add del mod">
          <ac:chgData name="Hakima Laribi" userId="801ab3f2-b582-423d-95b6-cfe2c017ca7a" providerId="ADAL" clId="{758D6F1C-E6B8-4403-B10E-C8BF39BEBAFA}" dt="2023-10-02T19:55:58.357" v="5227" actId="478"/>
          <ac:spMkLst>
            <pc:docMk/>
            <pc:sldMk cId="3912735128" sldId="353"/>
            <ac:spMk id="18" creationId="{7A0023C4-57AD-2A87-6CD6-09FF416A78D0}"/>
          </ac:spMkLst>
        </pc:spChg>
        <pc:spChg chg="add del mod">
          <ac:chgData name="Hakima Laribi" userId="801ab3f2-b582-423d-95b6-cfe2c017ca7a" providerId="ADAL" clId="{758D6F1C-E6B8-4403-B10E-C8BF39BEBAFA}" dt="2023-10-02T19:55:59.347" v="5228" actId="478"/>
          <ac:spMkLst>
            <pc:docMk/>
            <pc:sldMk cId="3912735128" sldId="353"/>
            <ac:spMk id="19" creationId="{7958A2D2-7304-CBE4-0740-0C6E6D863EF0}"/>
          </ac:spMkLst>
        </pc:spChg>
        <pc:spChg chg="add del mod">
          <ac:chgData name="Hakima Laribi" userId="801ab3f2-b582-423d-95b6-cfe2c017ca7a" providerId="ADAL" clId="{758D6F1C-E6B8-4403-B10E-C8BF39BEBAFA}" dt="2023-10-02T19:55:56.691" v="5226" actId="478"/>
          <ac:spMkLst>
            <pc:docMk/>
            <pc:sldMk cId="3912735128" sldId="353"/>
            <ac:spMk id="20" creationId="{FA006A13-3698-187B-7C3D-3276FB0C3DCD}"/>
          </ac:spMkLst>
        </pc:spChg>
        <pc:spChg chg="add del mod">
          <ac:chgData name="Hakima Laribi" userId="801ab3f2-b582-423d-95b6-cfe2c017ca7a" providerId="ADAL" clId="{758D6F1C-E6B8-4403-B10E-C8BF39BEBAFA}" dt="2023-10-02T19:56:00.993" v="5229" actId="478"/>
          <ac:spMkLst>
            <pc:docMk/>
            <pc:sldMk cId="3912735128" sldId="353"/>
            <ac:spMk id="21" creationId="{68C00F3D-7C5D-7312-E7D2-C72D48683F58}"/>
          </ac:spMkLst>
        </pc:spChg>
        <pc:spChg chg="add mod">
          <ac:chgData name="Hakima Laribi" userId="801ab3f2-b582-423d-95b6-cfe2c017ca7a" providerId="ADAL" clId="{758D6F1C-E6B8-4403-B10E-C8BF39BEBAFA}" dt="2023-10-02T19:57:28.905" v="5243" actId="208"/>
          <ac:spMkLst>
            <pc:docMk/>
            <pc:sldMk cId="3912735128" sldId="353"/>
            <ac:spMk id="22" creationId="{1BA3DBA3-3183-A1FC-24FA-472A972A4A6E}"/>
          </ac:spMkLst>
        </pc:spChg>
        <pc:spChg chg="del">
          <ac:chgData name="Hakima Laribi" userId="801ab3f2-b582-423d-95b6-cfe2c017ca7a" providerId="ADAL" clId="{758D6F1C-E6B8-4403-B10E-C8BF39BEBAFA}" dt="2023-10-02T15:20:54.993" v="4974" actId="478"/>
          <ac:spMkLst>
            <pc:docMk/>
            <pc:sldMk cId="3912735128" sldId="353"/>
            <ac:spMk id="24" creationId="{EA976012-810E-CF0E-2DDD-50D6574FE949}"/>
          </ac:spMkLst>
        </pc:spChg>
        <pc:spChg chg="del">
          <ac:chgData name="Hakima Laribi" userId="801ab3f2-b582-423d-95b6-cfe2c017ca7a" providerId="ADAL" clId="{758D6F1C-E6B8-4403-B10E-C8BF39BEBAFA}" dt="2023-10-02T15:20:54.993" v="4974" actId="478"/>
          <ac:spMkLst>
            <pc:docMk/>
            <pc:sldMk cId="3912735128" sldId="353"/>
            <ac:spMk id="25" creationId="{D9103BFA-8DC9-E012-F1C2-A165559ADFEB}"/>
          </ac:spMkLst>
        </pc:spChg>
        <pc:spChg chg="del">
          <ac:chgData name="Hakima Laribi" userId="801ab3f2-b582-423d-95b6-cfe2c017ca7a" providerId="ADAL" clId="{758D6F1C-E6B8-4403-B10E-C8BF39BEBAFA}" dt="2023-10-02T15:20:54.993" v="4974" actId="478"/>
          <ac:spMkLst>
            <pc:docMk/>
            <pc:sldMk cId="3912735128" sldId="353"/>
            <ac:spMk id="26" creationId="{FE33C992-ABF4-496F-D18F-C28C0110ADA0}"/>
          </ac:spMkLst>
        </pc:spChg>
        <pc:spChg chg="add mod">
          <ac:chgData name="Hakima Laribi" userId="801ab3f2-b582-423d-95b6-cfe2c017ca7a" providerId="ADAL" clId="{758D6F1C-E6B8-4403-B10E-C8BF39BEBAFA}" dt="2023-10-02T20:07:44.837" v="5329" actId="14100"/>
          <ac:spMkLst>
            <pc:docMk/>
            <pc:sldMk cId="3912735128" sldId="353"/>
            <ac:spMk id="27" creationId="{A377AC2A-3EA1-EC7A-1C1B-6816C0F5106B}"/>
          </ac:spMkLst>
        </pc:spChg>
        <pc:spChg chg="add mod">
          <ac:chgData name="Hakima Laribi" userId="801ab3f2-b582-423d-95b6-cfe2c017ca7a" providerId="ADAL" clId="{758D6F1C-E6B8-4403-B10E-C8BF39BEBAFA}" dt="2023-10-02T20:03:10.578" v="5308" actId="14100"/>
          <ac:spMkLst>
            <pc:docMk/>
            <pc:sldMk cId="3912735128" sldId="353"/>
            <ac:spMk id="28" creationId="{14BCFE20-9A44-4DA4-C63F-D964A9DC2365}"/>
          </ac:spMkLst>
        </pc:spChg>
        <pc:spChg chg="add mod">
          <ac:chgData name="Hakima Laribi" userId="801ab3f2-b582-423d-95b6-cfe2c017ca7a" providerId="ADAL" clId="{758D6F1C-E6B8-4403-B10E-C8BF39BEBAFA}" dt="2023-10-02T20:07:51.586" v="5330" actId="1036"/>
          <ac:spMkLst>
            <pc:docMk/>
            <pc:sldMk cId="3912735128" sldId="353"/>
            <ac:spMk id="29" creationId="{099FE653-0BD0-0E99-577F-70F20115E9F6}"/>
          </ac:spMkLst>
        </pc:spChg>
        <pc:spChg chg="add mod">
          <ac:chgData name="Hakima Laribi" userId="801ab3f2-b582-423d-95b6-cfe2c017ca7a" providerId="ADAL" clId="{758D6F1C-E6B8-4403-B10E-C8BF39BEBAFA}" dt="2023-10-02T20:20:59.465" v="5493" actId="571"/>
          <ac:spMkLst>
            <pc:docMk/>
            <pc:sldMk cId="3912735128" sldId="353"/>
            <ac:spMk id="31" creationId="{BD4698B9-4F92-3E3C-B039-9AEFB3CB1608}"/>
          </ac:spMkLst>
        </pc:spChg>
        <pc:spChg chg="add mod">
          <ac:chgData name="Hakima Laribi" userId="801ab3f2-b582-423d-95b6-cfe2c017ca7a" providerId="ADAL" clId="{758D6F1C-E6B8-4403-B10E-C8BF39BEBAFA}" dt="2023-10-02T20:22:59.155" v="5508" actId="208"/>
          <ac:spMkLst>
            <pc:docMk/>
            <pc:sldMk cId="3912735128" sldId="353"/>
            <ac:spMk id="32" creationId="{213E53FF-3F25-725C-DB92-D67A40588212}"/>
          </ac:spMkLst>
        </pc:spChg>
        <pc:spChg chg="add mod">
          <ac:chgData name="Hakima Laribi" userId="801ab3f2-b582-423d-95b6-cfe2c017ca7a" providerId="ADAL" clId="{758D6F1C-E6B8-4403-B10E-C8BF39BEBAFA}" dt="2023-10-02T20:23:44.307" v="5536" actId="20577"/>
          <ac:spMkLst>
            <pc:docMk/>
            <pc:sldMk cId="3912735128" sldId="353"/>
            <ac:spMk id="33" creationId="{37717E70-79C0-6E4E-82E3-C7816CE8752B}"/>
          </ac:spMkLst>
        </pc:spChg>
        <pc:spChg chg="del">
          <ac:chgData name="Hakima Laribi" userId="801ab3f2-b582-423d-95b6-cfe2c017ca7a" providerId="ADAL" clId="{758D6F1C-E6B8-4403-B10E-C8BF39BEBAFA}" dt="2023-10-02T15:20:54.993" v="4974" actId="478"/>
          <ac:spMkLst>
            <pc:docMk/>
            <pc:sldMk cId="3912735128" sldId="353"/>
            <ac:spMk id="47" creationId="{40D89B2F-546F-2759-A902-9FFCA01D78CE}"/>
          </ac:spMkLst>
        </pc:spChg>
        <pc:spChg chg="del">
          <ac:chgData name="Hakima Laribi" userId="801ab3f2-b582-423d-95b6-cfe2c017ca7a" providerId="ADAL" clId="{758D6F1C-E6B8-4403-B10E-C8BF39BEBAFA}" dt="2023-10-02T15:20:54.993" v="4974" actId="478"/>
          <ac:spMkLst>
            <pc:docMk/>
            <pc:sldMk cId="3912735128" sldId="353"/>
            <ac:spMk id="48" creationId="{9A9A3308-B9EA-7893-0909-52C40A8AF999}"/>
          </ac:spMkLst>
        </pc:spChg>
        <pc:spChg chg="del">
          <ac:chgData name="Hakima Laribi" userId="801ab3f2-b582-423d-95b6-cfe2c017ca7a" providerId="ADAL" clId="{758D6F1C-E6B8-4403-B10E-C8BF39BEBAFA}" dt="2023-10-02T15:20:54.993" v="4974" actId="478"/>
          <ac:spMkLst>
            <pc:docMk/>
            <pc:sldMk cId="3912735128" sldId="353"/>
            <ac:spMk id="49" creationId="{28B0E1C1-955D-D930-C197-3578687854B0}"/>
          </ac:spMkLst>
        </pc:spChg>
        <pc:picChg chg="add del mod">
          <ac:chgData name="Hakima Laribi" userId="801ab3f2-b582-423d-95b6-cfe2c017ca7a" providerId="ADAL" clId="{758D6F1C-E6B8-4403-B10E-C8BF39BEBAFA}" dt="2023-10-02T15:21:36.004" v="4979" actId="478"/>
          <ac:picMkLst>
            <pc:docMk/>
            <pc:sldMk cId="3912735128" sldId="353"/>
            <ac:picMk id="3" creationId="{0881D0D8-B5C2-9BB6-554E-6CCBCABDEA87}"/>
          </ac:picMkLst>
        </pc:picChg>
        <pc:picChg chg="add del mod">
          <ac:chgData name="Hakima Laribi" userId="801ab3f2-b582-423d-95b6-cfe2c017ca7a" providerId="ADAL" clId="{758D6F1C-E6B8-4403-B10E-C8BF39BEBAFA}" dt="2023-10-02T15:38:07.354" v="4985" actId="478"/>
          <ac:picMkLst>
            <pc:docMk/>
            <pc:sldMk cId="3912735128" sldId="353"/>
            <ac:picMk id="6" creationId="{01C8EC45-B9F6-77DB-6DE6-C7354CEBE15D}"/>
          </ac:picMkLst>
        </pc:picChg>
        <pc:picChg chg="add del mod">
          <ac:chgData name="Hakima Laribi" userId="801ab3f2-b582-423d-95b6-cfe2c017ca7a" providerId="ADAL" clId="{758D6F1C-E6B8-4403-B10E-C8BF39BEBAFA}" dt="2023-10-02T15:38:20.926" v="4988" actId="478"/>
          <ac:picMkLst>
            <pc:docMk/>
            <pc:sldMk cId="3912735128" sldId="353"/>
            <ac:picMk id="8" creationId="{2EC204EA-5901-795F-4A6C-E050DC225ECC}"/>
          </ac:picMkLst>
        </pc:picChg>
        <pc:picChg chg="add del mod">
          <ac:chgData name="Hakima Laribi" userId="801ab3f2-b582-423d-95b6-cfe2c017ca7a" providerId="ADAL" clId="{758D6F1C-E6B8-4403-B10E-C8BF39BEBAFA}" dt="2023-10-02T15:58:02.113" v="4994" actId="478"/>
          <ac:picMkLst>
            <pc:docMk/>
            <pc:sldMk cId="3912735128" sldId="353"/>
            <ac:picMk id="10" creationId="{D78D6B01-01CD-28DA-4332-909251A37E03}"/>
          </ac:picMkLst>
        </pc:picChg>
        <pc:picChg chg="add del mod">
          <ac:chgData name="Hakima Laribi" userId="801ab3f2-b582-423d-95b6-cfe2c017ca7a" providerId="ADAL" clId="{758D6F1C-E6B8-4403-B10E-C8BF39BEBAFA}" dt="2023-10-02T15:58:25.107" v="5004" actId="478"/>
          <ac:picMkLst>
            <pc:docMk/>
            <pc:sldMk cId="3912735128" sldId="353"/>
            <ac:picMk id="12" creationId="{A6574878-DA94-BD19-7E8B-7D19869E9515}"/>
          </ac:picMkLst>
        </pc:picChg>
        <pc:picChg chg="add del mod">
          <ac:chgData name="Hakima Laribi" userId="801ab3f2-b582-423d-95b6-cfe2c017ca7a" providerId="ADAL" clId="{758D6F1C-E6B8-4403-B10E-C8BF39BEBAFA}" dt="2023-10-02T20:20:22.360" v="5489" actId="1076"/>
          <ac:picMkLst>
            <pc:docMk/>
            <pc:sldMk cId="3912735128" sldId="353"/>
            <ac:picMk id="14" creationId="{C90561B1-262A-CF3A-F95D-6F4F9EBF1326}"/>
          </ac:picMkLst>
        </pc:picChg>
        <pc:picChg chg="del">
          <ac:chgData name="Hakima Laribi" userId="801ab3f2-b582-423d-95b6-cfe2c017ca7a" providerId="ADAL" clId="{758D6F1C-E6B8-4403-B10E-C8BF39BEBAFA}" dt="2023-10-02T15:20:54.993" v="4974" actId="478"/>
          <ac:picMkLst>
            <pc:docMk/>
            <pc:sldMk cId="3912735128" sldId="353"/>
            <ac:picMk id="23" creationId="{E6E5A4E3-3D46-77CA-6B8C-F0DAEA18B3A9}"/>
          </ac:picMkLst>
        </pc:picChg>
        <pc:picChg chg="add mod">
          <ac:chgData name="Hakima Laribi" userId="801ab3f2-b582-423d-95b6-cfe2c017ca7a" providerId="ADAL" clId="{758D6F1C-E6B8-4403-B10E-C8BF39BEBAFA}" dt="2023-10-02T20:20:59.465" v="5493" actId="571"/>
          <ac:picMkLst>
            <pc:docMk/>
            <pc:sldMk cId="3912735128" sldId="353"/>
            <ac:picMk id="30" creationId="{C6136784-FC8F-F9A0-7D66-CCB2CB63F53D}"/>
          </ac:picMkLst>
        </pc:picChg>
        <pc:cxnChg chg="del">
          <ac:chgData name="Hakima Laribi" userId="801ab3f2-b582-423d-95b6-cfe2c017ca7a" providerId="ADAL" clId="{758D6F1C-E6B8-4403-B10E-C8BF39BEBAFA}" dt="2023-10-02T15:20:54.993" v="4974" actId="478"/>
          <ac:cxnSpMkLst>
            <pc:docMk/>
            <pc:sldMk cId="3912735128" sldId="353"/>
            <ac:cxnSpMk id="39" creationId="{A70DD9B0-DD7D-19B8-71FF-AEA4AE95ECF4}"/>
          </ac:cxnSpMkLst>
        </pc:cxnChg>
      </pc:sldChg>
      <pc:sldChg chg="addSp delSp modSp add mod modAnim modNotesTx">
        <pc:chgData name="Hakima Laribi" userId="801ab3f2-b582-423d-95b6-cfe2c017ca7a" providerId="ADAL" clId="{758D6F1C-E6B8-4403-B10E-C8BF39BEBAFA}" dt="2023-10-09T22:59:28.666" v="21727" actId="20577"/>
        <pc:sldMkLst>
          <pc:docMk/>
          <pc:sldMk cId="2611657057" sldId="354"/>
        </pc:sldMkLst>
        <pc:spChg chg="add mod">
          <ac:chgData name="Hakima Laribi" userId="801ab3f2-b582-423d-95b6-cfe2c017ca7a" providerId="ADAL" clId="{758D6F1C-E6B8-4403-B10E-C8BF39BEBAFA}" dt="2023-10-06T19:06:54.009" v="12916" actId="14100"/>
          <ac:spMkLst>
            <pc:docMk/>
            <pc:sldMk cId="2611657057" sldId="354"/>
            <ac:spMk id="2" creationId="{640F98C2-1511-73C7-EAC3-E27D2BBCE3D1}"/>
          </ac:spMkLst>
        </pc:spChg>
        <pc:spChg chg="add mod">
          <ac:chgData name="Hakima Laribi" userId="801ab3f2-b582-423d-95b6-cfe2c017ca7a" providerId="ADAL" clId="{758D6F1C-E6B8-4403-B10E-C8BF39BEBAFA}" dt="2023-10-02T19:40:05.993" v="5112" actId="14100"/>
          <ac:spMkLst>
            <pc:docMk/>
            <pc:sldMk cId="2611657057" sldId="354"/>
            <ac:spMk id="5" creationId="{7901C626-3DEB-A3FF-919A-10FE55CF9B5A}"/>
          </ac:spMkLst>
        </pc:spChg>
        <pc:spChg chg="add mod">
          <ac:chgData name="Hakima Laribi" userId="801ab3f2-b582-423d-95b6-cfe2c017ca7a" providerId="ADAL" clId="{758D6F1C-E6B8-4403-B10E-C8BF39BEBAFA}" dt="2023-10-02T19:45:35.400" v="5140" actId="1076"/>
          <ac:spMkLst>
            <pc:docMk/>
            <pc:sldMk cId="2611657057" sldId="354"/>
            <ac:spMk id="6" creationId="{A1452356-45D8-7E4E-369A-49AE6C6C0018}"/>
          </ac:spMkLst>
        </pc:spChg>
        <pc:spChg chg="add mod">
          <ac:chgData name="Hakima Laribi" userId="801ab3f2-b582-423d-95b6-cfe2c017ca7a" providerId="ADAL" clId="{758D6F1C-E6B8-4403-B10E-C8BF39BEBAFA}" dt="2023-10-06T00:05:57.099" v="10323"/>
          <ac:spMkLst>
            <pc:docMk/>
            <pc:sldMk cId="2611657057" sldId="354"/>
            <ac:spMk id="7" creationId="{506B5785-6541-BBCC-71DC-D4C9AB675998}"/>
          </ac:spMkLst>
        </pc:spChg>
        <pc:spChg chg="add mod">
          <ac:chgData name="Hakima Laribi" userId="801ab3f2-b582-423d-95b6-cfe2c017ca7a" providerId="ADAL" clId="{758D6F1C-E6B8-4403-B10E-C8BF39BEBAFA}" dt="2023-10-06T00:03:29.174" v="10306" actId="113"/>
          <ac:spMkLst>
            <pc:docMk/>
            <pc:sldMk cId="2611657057" sldId="354"/>
            <ac:spMk id="8" creationId="{7FA22244-2966-56E1-3829-F432B8ECAF02}"/>
          </ac:spMkLst>
        </pc:spChg>
        <pc:spChg chg="add mod">
          <ac:chgData name="Hakima Laribi" userId="801ab3f2-b582-423d-95b6-cfe2c017ca7a" providerId="ADAL" clId="{758D6F1C-E6B8-4403-B10E-C8BF39BEBAFA}" dt="2023-10-06T00:04:05.425" v="10313" actId="20577"/>
          <ac:spMkLst>
            <pc:docMk/>
            <pc:sldMk cId="2611657057" sldId="354"/>
            <ac:spMk id="9" creationId="{090485F9-385D-EAD3-2943-A2BF46542E06}"/>
          </ac:spMkLst>
        </pc:spChg>
        <pc:spChg chg="add del mod">
          <ac:chgData name="Hakima Laribi" userId="801ab3f2-b582-423d-95b6-cfe2c017ca7a" providerId="ADAL" clId="{758D6F1C-E6B8-4403-B10E-C8BF39BEBAFA}" dt="2023-10-06T19:56:06.328" v="13251"/>
          <ac:spMkLst>
            <pc:docMk/>
            <pc:sldMk cId="2611657057" sldId="354"/>
            <ac:spMk id="10" creationId="{6BFA3CC7-5B1F-B2CC-5584-F2C5EF68E115}"/>
          </ac:spMkLst>
        </pc:spChg>
        <pc:spChg chg="mod ord">
          <ac:chgData name="Hakima Laribi" userId="801ab3f2-b582-423d-95b6-cfe2c017ca7a" providerId="ADAL" clId="{758D6F1C-E6B8-4403-B10E-C8BF39BEBAFA}" dt="2023-10-06T19:06:30.104" v="12863" actId="1076"/>
          <ac:spMkLst>
            <pc:docMk/>
            <pc:sldMk cId="2611657057" sldId="354"/>
            <ac:spMk id="18" creationId="{7A0023C4-57AD-2A87-6CD6-09FF416A78D0}"/>
          </ac:spMkLst>
        </pc:spChg>
        <pc:spChg chg="mod">
          <ac:chgData name="Hakima Laribi" userId="801ab3f2-b582-423d-95b6-cfe2c017ca7a" providerId="ADAL" clId="{758D6F1C-E6B8-4403-B10E-C8BF39BEBAFA}" dt="2023-10-02T19:51:26.772" v="5206" actId="1076"/>
          <ac:spMkLst>
            <pc:docMk/>
            <pc:sldMk cId="2611657057" sldId="354"/>
            <ac:spMk id="19" creationId="{7958A2D2-7304-CBE4-0740-0C6E6D863EF0}"/>
          </ac:spMkLst>
        </pc:spChg>
        <pc:spChg chg="mod">
          <ac:chgData name="Hakima Laribi" userId="801ab3f2-b582-423d-95b6-cfe2c017ca7a" providerId="ADAL" clId="{758D6F1C-E6B8-4403-B10E-C8BF39BEBAFA}" dt="2023-10-06T00:00:58.905" v="10244" actId="1076"/>
          <ac:spMkLst>
            <pc:docMk/>
            <pc:sldMk cId="2611657057" sldId="354"/>
            <ac:spMk id="21" creationId="{68C00F3D-7C5D-7312-E7D2-C72D48683F58}"/>
          </ac:spMkLst>
        </pc:spChg>
        <pc:picChg chg="add mod ord">
          <ac:chgData name="Hakima Laribi" userId="801ab3f2-b582-423d-95b6-cfe2c017ca7a" providerId="ADAL" clId="{758D6F1C-E6B8-4403-B10E-C8BF39BEBAFA}" dt="2023-10-06T19:05:51.256" v="12860" actId="1076"/>
          <ac:picMkLst>
            <pc:docMk/>
            <pc:sldMk cId="2611657057" sldId="354"/>
            <ac:picMk id="3" creationId="{9593745B-127A-40DE-2B87-9DAECFEC4B24}"/>
          </ac:picMkLst>
        </pc:picChg>
        <pc:picChg chg="mod">
          <ac:chgData name="Hakima Laribi" userId="801ab3f2-b582-423d-95b6-cfe2c017ca7a" providerId="ADAL" clId="{758D6F1C-E6B8-4403-B10E-C8BF39BEBAFA}" dt="2023-10-02T19:54:27.825" v="5215" actId="1076"/>
          <ac:picMkLst>
            <pc:docMk/>
            <pc:sldMk cId="2611657057" sldId="354"/>
            <ac:picMk id="14" creationId="{C90561B1-262A-CF3A-F95D-6F4F9EBF1326}"/>
          </ac:picMkLst>
        </pc:picChg>
      </pc:sldChg>
      <pc:sldChg chg="addSp delSp modSp add del mod delAnim modAnim">
        <pc:chgData name="Hakima Laribi" userId="801ab3f2-b582-423d-95b6-cfe2c017ca7a" providerId="ADAL" clId="{758D6F1C-E6B8-4403-B10E-C8BF39BEBAFA}" dt="2023-10-02T20:15:07.942" v="5336" actId="47"/>
        <pc:sldMkLst>
          <pc:docMk/>
          <pc:sldMk cId="1336452667" sldId="355"/>
        </pc:sldMkLst>
        <pc:spChg chg="del">
          <ac:chgData name="Hakima Laribi" userId="801ab3f2-b582-423d-95b6-cfe2c017ca7a" providerId="ADAL" clId="{758D6F1C-E6B8-4403-B10E-C8BF39BEBAFA}" dt="2023-10-02T18:59:06.060" v="5087" actId="478"/>
          <ac:spMkLst>
            <pc:docMk/>
            <pc:sldMk cId="1336452667" sldId="355"/>
            <ac:spMk id="18" creationId="{7A0023C4-57AD-2A87-6CD6-09FF416A78D0}"/>
          </ac:spMkLst>
        </pc:spChg>
        <pc:spChg chg="del">
          <ac:chgData name="Hakima Laribi" userId="801ab3f2-b582-423d-95b6-cfe2c017ca7a" providerId="ADAL" clId="{758D6F1C-E6B8-4403-B10E-C8BF39BEBAFA}" dt="2023-10-02T18:59:06.060" v="5087" actId="478"/>
          <ac:spMkLst>
            <pc:docMk/>
            <pc:sldMk cId="1336452667" sldId="355"/>
            <ac:spMk id="19" creationId="{7958A2D2-7304-CBE4-0740-0C6E6D863EF0}"/>
          </ac:spMkLst>
        </pc:spChg>
        <pc:spChg chg="del">
          <ac:chgData name="Hakima Laribi" userId="801ab3f2-b582-423d-95b6-cfe2c017ca7a" providerId="ADAL" clId="{758D6F1C-E6B8-4403-B10E-C8BF39BEBAFA}" dt="2023-10-02T18:59:06.060" v="5087" actId="478"/>
          <ac:spMkLst>
            <pc:docMk/>
            <pc:sldMk cId="1336452667" sldId="355"/>
            <ac:spMk id="20" creationId="{FA006A13-3698-187B-7C3D-3276FB0C3DCD}"/>
          </ac:spMkLst>
        </pc:spChg>
        <pc:spChg chg="del">
          <ac:chgData name="Hakima Laribi" userId="801ab3f2-b582-423d-95b6-cfe2c017ca7a" providerId="ADAL" clId="{758D6F1C-E6B8-4403-B10E-C8BF39BEBAFA}" dt="2023-10-02T18:59:06.060" v="5087" actId="478"/>
          <ac:spMkLst>
            <pc:docMk/>
            <pc:sldMk cId="1336452667" sldId="355"/>
            <ac:spMk id="21" creationId="{68C00F3D-7C5D-7312-E7D2-C72D48683F58}"/>
          </ac:spMkLst>
        </pc:spChg>
        <pc:picChg chg="add del mod">
          <ac:chgData name="Hakima Laribi" userId="801ab3f2-b582-423d-95b6-cfe2c017ca7a" providerId="ADAL" clId="{758D6F1C-E6B8-4403-B10E-C8BF39BEBAFA}" dt="2023-10-02T19:31:30.318" v="5096" actId="478"/>
          <ac:picMkLst>
            <pc:docMk/>
            <pc:sldMk cId="1336452667" sldId="355"/>
            <ac:picMk id="2" creationId="{8599D415-E231-E9E2-13EE-02CA5D1B0EBA}"/>
          </ac:picMkLst>
        </pc:picChg>
        <pc:picChg chg="del">
          <ac:chgData name="Hakima Laribi" userId="801ab3f2-b582-423d-95b6-cfe2c017ca7a" providerId="ADAL" clId="{758D6F1C-E6B8-4403-B10E-C8BF39BEBAFA}" dt="2023-10-02T18:59:06.060" v="5087" actId="478"/>
          <ac:picMkLst>
            <pc:docMk/>
            <pc:sldMk cId="1336452667" sldId="355"/>
            <ac:picMk id="3" creationId="{9593745B-127A-40DE-2B87-9DAECFEC4B24}"/>
          </ac:picMkLst>
        </pc:picChg>
        <pc:picChg chg="del">
          <ac:chgData name="Hakima Laribi" userId="801ab3f2-b582-423d-95b6-cfe2c017ca7a" providerId="ADAL" clId="{758D6F1C-E6B8-4403-B10E-C8BF39BEBAFA}" dt="2023-10-02T18:59:07.596" v="5088" actId="478"/>
          <ac:picMkLst>
            <pc:docMk/>
            <pc:sldMk cId="1336452667" sldId="355"/>
            <ac:picMk id="14" creationId="{C90561B1-262A-CF3A-F95D-6F4F9EBF1326}"/>
          </ac:picMkLst>
        </pc:picChg>
      </pc:sldChg>
      <pc:sldChg chg="addSp delSp modSp add mod ord delAnim modAnim modNotesTx">
        <pc:chgData name="Hakima Laribi" userId="801ab3f2-b582-423d-95b6-cfe2c017ca7a" providerId="ADAL" clId="{758D6F1C-E6B8-4403-B10E-C8BF39BEBAFA}" dt="2023-10-09T23:15:28.681" v="22425" actId="20577"/>
        <pc:sldMkLst>
          <pc:docMk/>
          <pc:sldMk cId="3054493588" sldId="355"/>
        </pc:sldMkLst>
        <pc:spChg chg="add del mod">
          <ac:chgData name="Hakima Laribi" userId="801ab3f2-b582-423d-95b6-cfe2c017ca7a" providerId="ADAL" clId="{758D6F1C-E6B8-4403-B10E-C8BF39BEBAFA}" dt="2023-10-03T14:24:24.977" v="5931" actId="478"/>
          <ac:spMkLst>
            <pc:docMk/>
            <pc:sldMk cId="3054493588" sldId="355"/>
            <ac:spMk id="2" creationId="{C6CBC27A-CFB5-0BD1-4D38-DDE3FB3430CD}"/>
          </ac:spMkLst>
        </pc:spChg>
        <pc:spChg chg="add del mod">
          <ac:chgData name="Hakima Laribi" userId="801ab3f2-b582-423d-95b6-cfe2c017ca7a" providerId="ADAL" clId="{758D6F1C-E6B8-4403-B10E-C8BF39BEBAFA}" dt="2023-10-06T19:08:55.850" v="12924" actId="478"/>
          <ac:spMkLst>
            <pc:docMk/>
            <pc:sldMk cId="3054493588" sldId="355"/>
            <ac:spMk id="5" creationId="{7A5F2F54-45C1-0998-8A84-B1134A0A0D78}"/>
          </ac:spMkLst>
        </pc:spChg>
        <pc:spChg chg="add mod">
          <ac:chgData name="Hakima Laribi" userId="801ab3f2-b582-423d-95b6-cfe2c017ca7a" providerId="ADAL" clId="{758D6F1C-E6B8-4403-B10E-C8BF39BEBAFA}" dt="2023-10-06T15:15:24.298" v="11273" actId="1076"/>
          <ac:spMkLst>
            <pc:docMk/>
            <pc:sldMk cId="3054493588" sldId="355"/>
            <ac:spMk id="18" creationId="{3F6473A7-1696-C5C6-6253-3E69221FF21B}"/>
          </ac:spMkLst>
        </pc:spChg>
        <pc:spChg chg="add del mod">
          <ac:chgData name="Hakima Laribi" userId="801ab3f2-b582-423d-95b6-cfe2c017ca7a" providerId="ADAL" clId="{758D6F1C-E6B8-4403-B10E-C8BF39BEBAFA}" dt="2023-10-03T17:34:34.018" v="6625" actId="478"/>
          <ac:spMkLst>
            <pc:docMk/>
            <pc:sldMk cId="3054493588" sldId="355"/>
            <ac:spMk id="19" creationId="{1D39D0A9-8F0A-482C-3FFA-A7AA862DA69A}"/>
          </ac:spMkLst>
        </pc:spChg>
        <pc:spChg chg="del">
          <ac:chgData name="Hakima Laribi" userId="801ab3f2-b582-423d-95b6-cfe2c017ca7a" providerId="ADAL" clId="{758D6F1C-E6B8-4403-B10E-C8BF39BEBAFA}" dt="2023-10-03T14:24:22.605" v="5930" actId="478"/>
          <ac:spMkLst>
            <pc:docMk/>
            <pc:sldMk cId="3054493588" sldId="355"/>
            <ac:spMk id="20" creationId="{CF2BDAE7-48E5-5ED5-4509-023D848D8D6F}"/>
          </ac:spMkLst>
        </pc:spChg>
        <pc:spChg chg="add del">
          <ac:chgData name="Hakima Laribi" userId="801ab3f2-b582-423d-95b6-cfe2c017ca7a" providerId="ADAL" clId="{758D6F1C-E6B8-4403-B10E-C8BF39BEBAFA}" dt="2023-10-03T15:45:26.318" v="6265" actId="478"/>
          <ac:spMkLst>
            <pc:docMk/>
            <pc:sldMk cId="3054493588" sldId="355"/>
            <ac:spMk id="21" creationId="{277F0A96-934C-C3BB-FB89-5B693580F624}"/>
          </ac:spMkLst>
        </pc:spChg>
        <pc:spChg chg="add mod">
          <ac:chgData name="Hakima Laribi" userId="801ab3f2-b582-423d-95b6-cfe2c017ca7a" providerId="ADAL" clId="{758D6F1C-E6B8-4403-B10E-C8BF39BEBAFA}" dt="2023-10-06T15:14:40.340" v="11270" actId="1038"/>
          <ac:spMkLst>
            <pc:docMk/>
            <pc:sldMk cId="3054493588" sldId="355"/>
            <ac:spMk id="22" creationId="{F911EB34-E83F-05D7-22CE-77E985ADEFA0}"/>
          </ac:spMkLst>
        </pc:spChg>
        <pc:spChg chg="add del mod">
          <ac:chgData name="Hakima Laribi" userId="801ab3f2-b582-423d-95b6-cfe2c017ca7a" providerId="ADAL" clId="{758D6F1C-E6B8-4403-B10E-C8BF39BEBAFA}" dt="2023-10-03T15:53:01.178" v="6354" actId="478"/>
          <ac:spMkLst>
            <pc:docMk/>
            <pc:sldMk cId="3054493588" sldId="355"/>
            <ac:spMk id="26" creationId="{2D3CAF34-0E0D-D1DE-B2B4-6C8BBB897D89}"/>
          </ac:spMkLst>
        </pc:spChg>
        <pc:spChg chg="del">
          <ac:chgData name="Hakima Laribi" userId="801ab3f2-b582-423d-95b6-cfe2c017ca7a" providerId="ADAL" clId="{758D6F1C-E6B8-4403-B10E-C8BF39BEBAFA}" dt="2023-10-02T20:25:02.989" v="5541" actId="478"/>
          <ac:spMkLst>
            <pc:docMk/>
            <pc:sldMk cId="3054493588" sldId="355"/>
            <ac:spMk id="30" creationId="{6ADF0119-8EBC-286C-F798-DD4004C3D65B}"/>
          </ac:spMkLst>
        </pc:spChg>
        <pc:spChg chg="del">
          <ac:chgData name="Hakima Laribi" userId="801ab3f2-b582-423d-95b6-cfe2c017ca7a" providerId="ADAL" clId="{758D6F1C-E6B8-4403-B10E-C8BF39BEBAFA}" dt="2023-10-02T20:25:02.989" v="5541" actId="478"/>
          <ac:spMkLst>
            <pc:docMk/>
            <pc:sldMk cId="3054493588" sldId="355"/>
            <ac:spMk id="31" creationId="{764F151F-3A84-C905-F7B5-95A9E3124805}"/>
          </ac:spMkLst>
        </pc:spChg>
        <pc:spChg chg="del">
          <ac:chgData name="Hakima Laribi" userId="801ab3f2-b582-423d-95b6-cfe2c017ca7a" providerId="ADAL" clId="{758D6F1C-E6B8-4403-B10E-C8BF39BEBAFA}" dt="2023-10-02T20:25:02.989" v="5541" actId="478"/>
          <ac:spMkLst>
            <pc:docMk/>
            <pc:sldMk cId="3054493588" sldId="355"/>
            <ac:spMk id="32" creationId="{839E994F-6899-5C18-B64F-6B41051D9C35}"/>
          </ac:spMkLst>
        </pc:spChg>
        <pc:spChg chg="del">
          <ac:chgData name="Hakima Laribi" userId="801ab3f2-b582-423d-95b6-cfe2c017ca7a" providerId="ADAL" clId="{758D6F1C-E6B8-4403-B10E-C8BF39BEBAFA}" dt="2023-10-03T14:24:22.605" v="5930" actId="478"/>
          <ac:spMkLst>
            <pc:docMk/>
            <pc:sldMk cId="3054493588" sldId="355"/>
            <ac:spMk id="33" creationId="{CCFB2C68-4C42-DF29-7462-BDB424778BDA}"/>
          </ac:spMkLst>
        </pc:spChg>
        <pc:spChg chg="add mod">
          <ac:chgData name="Hakima Laribi" userId="801ab3f2-b582-423d-95b6-cfe2c017ca7a" providerId="ADAL" clId="{758D6F1C-E6B8-4403-B10E-C8BF39BEBAFA}" dt="2023-10-06T15:14:40.340" v="11270" actId="1038"/>
          <ac:spMkLst>
            <pc:docMk/>
            <pc:sldMk cId="3054493588" sldId="355"/>
            <ac:spMk id="38" creationId="{327C02D0-E0FF-8E9F-77AD-DF0F6F57F1BE}"/>
          </ac:spMkLst>
        </pc:spChg>
        <pc:spChg chg="del">
          <ac:chgData name="Hakima Laribi" userId="801ab3f2-b582-423d-95b6-cfe2c017ca7a" providerId="ADAL" clId="{758D6F1C-E6B8-4403-B10E-C8BF39BEBAFA}" dt="2023-10-02T20:25:06.049" v="5542" actId="478"/>
          <ac:spMkLst>
            <pc:docMk/>
            <pc:sldMk cId="3054493588" sldId="355"/>
            <ac:spMk id="40" creationId="{6D2076EF-2C74-DD34-84D0-E2992909B698}"/>
          </ac:spMkLst>
        </pc:spChg>
        <pc:spChg chg="del">
          <ac:chgData name="Hakima Laribi" userId="801ab3f2-b582-423d-95b6-cfe2c017ca7a" providerId="ADAL" clId="{758D6F1C-E6B8-4403-B10E-C8BF39BEBAFA}" dt="2023-10-02T20:25:02.989" v="5541" actId="478"/>
          <ac:spMkLst>
            <pc:docMk/>
            <pc:sldMk cId="3054493588" sldId="355"/>
            <ac:spMk id="43" creationId="{7F8B5C6C-2FA1-EF3D-784C-8F4BFD2183BE}"/>
          </ac:spMkLst>
        </pc:spChg>
        <pc:spChg chg="add del mod">
          <ac:chgData name="Hakima Laribi" userId="801ab3f2-b582-423d-95b6-cfe2c017ca7a" providerId="ADAL" clId="{758D6F1C-E6B8-4403-B10E-C8BF39BEBAFA}" dt="2023-10-03T15:50:56.807" v="6332" actId="478"/>
          <ac:spMkLst>
            <pc:docMk/>
            <pc:sldMk cId="3054493588" sldId="355"/>
            <ac:spMk id="46" creationId="{14B7C7A1-7618-6E19-2B38-6C8E709081C1}"/>
          </ac:spMkLst>
        </pc:spChg>
        <pc:spChg chg="add del mod">
          <ac:chgData name="Hakima Laribi" userId="801ab3f2-b582-423d-95b6-cfe2c017ca7a" providerId="ADAL" clId="{758D6F1C-E6B8-4403-B10E-C8BF39BEBAFA}" dt="2023-10-03T15:50:36.650" v="6324" actId="478"/>
          <ac:spMkLst>
            <pc:docMk/>
            <pc:sldMk cId="3054493588" sldId="355"/>
            <ac:spMk id="48" creationId="{5B70F7B6-2762-5E33-19BD-6F24FA3B0960}"/>
          </ac:spMkLst>
        </pc:spChg>
        <pc:spChg chg="add mod">
          <ac:chgData name="Hakima Laribi" userId="801ab3f2-b582-423d-95b6-cfe2c017ca7a" providerId="ADAL" clId="{758D6F1C-E6B8-4403-B10E-C8BF39BEBAFA}" dt="2023-10-06T15:14:40.340" v="11270" actId="1038"/>
          <ac:spMkLst>
            <pc:docMk/>
            <pc:sldMk cId="3054493588" sldId="355"/>
            <ac:spMk id="52" creationId="{7786BDCD-4AC5-53FD-848E-989A493355E1}"/>
          </ac:spMkLst>
        </pc:spChg>
        <pc:spChg chg="add mod">
          <ac:chgData name="Hakima Laribi" userId="801ab3f2-b582-423d-95b6-cfe2c017ca7a" providerId="ADAL" clId="{758D6F1C-E6B8-4403-B10E-C8BF39BEBAFA}" dt="2023-10-03T16:01:21.752" v="6458" actId="1036"/>
          <ac:spMkLst>
            <pc:docMk/>
            <pc:sldMk cId="3054493588" sldId="355"/>
            <ac:spMk id="59" creationId="{CE8FA6E9-C31F-DBA8-09A6-4D45775D91B8}"/>
          </ac:spMkLst>
        </pc:spChg>
        <pc:spChg chg="add mod">
          <ac:chgData name="Hakima Laribi" userId="801ab3f2-b582-423d-95b6-cfe2c017ca7a" providerId="ADAL" clId="{758D6F1C-E6B8-4403-B10E-C8BF39BEBAFA}" dt="2023-10-06T17:36:02.563" v="11928" actId="14100"/>
          <ac:spMkLst>
            <pc:docMk/>
            <pc:sldMk cId="3054493588" sldId="355"/>
            <ac:spMk id="60" creationId="{22D7EB44-E2B3-AD9B-4885-C4652D631C76}"/>
          </ac:spMkLst>
        </pc:spChg>
        <pc:spChg chg="add mod">
          <ac:chgData name="Hakima Laribi" userId="801ab3f2-b582-423d-95b6-cfe2c017ca7a" providerId="ADAL" clId="{758D6F1C-E6B8-4403-B10E-C8BF39BEBAFA}" dt="2023-10-03T18:06:21.134" v="7099" actId="14100"/>
          <ac:spMkLst>
            <pc:docMk/>
            <pc:sldMk cId="3054493588" sldId="355"/>
            <ac:spMk id="63" creationId="{F1747442-1B3B-4ABD-1491-EB5E07495B97}"/>
          </ac:spMkLst>
        </pc:spChg>
        <pc:spChg chg="add mod">
          <ac:chgData name="Hakima Laribi" userId="801ab3f2-b582-423d-95b6-cfe2c017ca7a" providerId="ADAL" clId="{758D6F1C-E6B8-4403-B10E-C8BF39BEBAFA}" dt="2023-10-06T00:18:17.039" v="10406" actId="114"/>
          <ac:spMkLst>
            <pc:docMk/>
            <pc:sldMk cId="3054493588" sldId="355"/>
            <ac:spMk id="64" creationId="{7F944FC7-D168-BFE3-C0E9-E2BECF47177B}"/>
          </ac:spMkLst>
        </pc:spChg>
        <pc:spChg chg="add mod">
          <ac:chgData name="Hakima Laribi" userId="801ab3f2-b582-423d-95b6-cfe2c017ca7a" providerId="ADAL" clId="{758D6F1C-E6B8-4403-B10E-C8BF39BEBAFA}" dt="2023-10-04T13:43:33.766" v="7585" actId="14100"/>
          <ac:spMkLst>
            <pc:docMk/>
            <pc:sldMk cId="3054493588" sldId="355"/>
            <ac:spMk id="65" creationId="{1B23D650-30FA-91FB-D2BD-847EB17D521D}"/>
          </ac:spMkLst>
        </pc:spChg>
        <pc:picChg chg="add del mod">
          <ac:chgData name="Hakima Laribi" userId="801ab3f2-b582-423d-95b6-cfe2c017ca7a" providerId="ADAL" clId="{758D6F1C-E6B8-4403-B10E-C8BF39BEBAFA}" dt="2023-10-06T15:14:41.230" v="11271"/>
          <ac:picMkLst>
            <pc:docMk/>
            <pc:sldMk cId="3054493588" sldId="355"/>
            <ac:picMk id="2" creationId="{14A39427-74DB-9739-A17D-5D37BD0B5651}"/>
          </ac:picMkLst>
        </pc:picChg>
        <pc:picChg chg="add mod">
          <ac:chgData name="Hakima Laribi" userId="801ab3f2-b582-423d-95b6-cfe2c017ca7a" providerId="ADAL" clId="{758D6F1C-E6B8-4403-B10E-C8BF39BEBAFA}" dt="2023-10-06T15:14:40.340" v="11270" actId="1038"/>
          <ac:picMkLst>
            <pc:docMk/>
            <pc:sldMk cId="3054493588" sldId="355"/>
            <ac:picMk id="3" creationId="{42C9F924-9A52-DA85-6619-477FBE547EC8}"/>
          </ac:picMkLst>
        </pc:picChg>
        <pc:picChg chg="add mod modCrop">
          <ac:chgData name="Hakima Laribi" userId="801ab3f2-b582-423d-95b6-cfe2c017ca7a" providerId="ADAL" clId="{758D6F1C-E6B8-4403-B10E-C8BF39BEBAFA}" dt="2023-10-03T16:01:21.752" v="6458" actId="1036"/>
          <ac:picMkLst>
            <pc:docMk/>
            <pc:sldMk cId="3054493588" sldId="355"/>
            <ac:picMk id="6" creationId="{2F468C6A-A322-EC50-E9F7-7C66C5B42025}"/>
          </ac:picMkLst>
        </pc:picChg>
        <pc:picChg chg="add del mod">
          <ac:chgData name="Hakima Laribi" userId="801ab3f2-b582-423d-95b6-cfe2c017ca7a" providerId="ADAL" clId="{758D6F1C-E6B8-4403-B10E-C8BF39BEBAFA}" dt="2023-10-03T14:32:46.014" v="5940" actId="478"/>
          <ac:picMkLst>
            <pc:docMk/>
            <pc:sldMk cId="3054493588" sldId="355"/>
            <ac:picMk id="8" creationId="{BE4DFF54-85EB-5FA2-DDE7-D965D9C88082}"/>
          </ac:picMkLst>
        </pc:picChg>
        <pc:picChg chg="add del mod">
          <ac:chgData name="Hakima Laribi" userId="801ab3f2-b582-423d-95b6-cfe2c017ca7a" providerId="ADAL" clId="{758D6F1C-E6B8-4403-B10E-C8BF39BEBAFA}" dt="2023-10-03T16:01:21.752" v="6458" actId="1036"/>
          <ac:picMkLst>
            <pc:docMk/>
            <pc:sldMk cId="3054493588" sldId="355"/>
            <ac:picMk id="10" creationId="{F90091FC-0FC2-91CE-698F-3186FE0F3CD4}"/>
          </ac:picMkLst>
        </pc:picChg>
        <pc:picChg chg="add mod">
          <ac:chgData name="Hakima Laribi" userId="801ab3f2-b582-423d-95b6-cfe2c017ca7a" providerId="ADAL" clId="{758D6F1C-E6B8-4403-B10E-C8BF39BEBAFA}" dt="2023-10-03T16:01:21.752" v="6458" actId="1036"/>
          <ac:picMkLst>
            <pc:docMk/>
            <pc:sldMk cId="3054493588" sldId="355"/>
            <ac:picMk id="12" creationId="{366CB1AB-5C58-AC79-D7EA-1B12454DA69D}"/>
          </ac:picMkLst>
        </pc:picChg>
        <pc:picChg chg="add mod">
          <ac:chgData name="Hakima Laribi" userId="801ab3f2-b582-423d-95b6-cfe2c017ca7a" providerId="ADAL" clId="{758D6F1C-E6B8-4403-B10E-C8BF39BEBAFA}" dt="2023-10-03T16:01:21.752" v="6458" actId="1036"/>
          <ac:picMkLst>
            <pc:docMk/>
            <pc:sldMk cId="3054493588" sldId="355"/>
            <ac:picMk id="14" creationId="{FC1480BF-F700-E0F3-0280-B3A27FF84F4C}"/>
          </ac:picMkLst>
        </pc:picChg>
        <pc:picChg chg="add del mod">
          <ac:chgData name="Hakima Laribi" userId="801ab3f2-b582-423d-95b6-cfe2c017ca7a" providerId="ADAL" clId="{758D6F1C-E6B8-4403-B10E-C8BF39BEBAFA}" dt="2023-10-03T14:52:44.161" v="6100" actId="478"/>
          <ac:picMkLst>
            <pc:docMk/>
            <pc:sldMk cId="3054493588" sldId="355"/>
            <ac:picMk id="15" creationId="{94567D94-D2A8-9040-43BF-9882117C9DB3}"/>
          </ac:picMkLst>
        </pc:picChg>
        <pc:picChg chg="add mod">
          <ac:chgData name="Hakima Laribi" userId="801ab3f2-b582-423d-95b6-cfe2c017ca7a" providerId="ADAL" clId="{758D6F1C-E6B8-4403-B10E-C8BF39BEBAFA}" dt="2023-10-03T16:01:21.752" v="6458" actId="1036"/>
          <ac:picMkLst>
            <pc:docMk/>
            <pc:sldMk cId="3054493588" sldId="355"/>
            <ac:picMk id="17" creationId="{365E8552-828A-B66E-4F80-CE13DC5C6FFD}"/>
          </ac:picMkLst>
        </pc:picChg>
        <pc:picChg chg="del">
          <ac:chgData name="Hakima Laribi" userId="801ab3f2-b582-423d-95b6-cfe2c017ca7a" providerId="ADAL" clId="{758D6F1C-E6B8-4403-B10E-C8BF39BEBAFA}" dt="2023-10-02T20:25:02.989" v="5541" actId="478"/>
          <ac:picMkLst>
            <pc:docMk/>
            <pc:sldMk cId="3054493588" sldId="355"/>
            <ac:picMk id="27" creationId="{C0671B58-D73B-3A92-C4AB-7C874978AAC9}"/>
          </ac:picMkLst>
        </pc:picChg>
        <pc:picChg chg="del">
          <ac:chgData name="Hakima Laribi" userId="801ab3f2-b582-423d-95b6-cfe2c017ca7a" providerId="ADAL" clId="{758D6F1C-E6B8-4403-B10E-C8BF39BEBAFA}" dt="2023-10-02T20:25:02.989" v="5541" actId="478"/>
          <ac:picMkLst>
            <pc:docMk/>
            <pc:sldMk cId="3054493588" sldId="355"/>
            <ac:picMk id="28" creationId="{E846B263-1B73-4816-D6E4-CC60E1E5D482}"/>
          </ac:picMkLst>
        </pc:picChg>
        <pc:picChg chg="del">
          <ac:chgData name="Hakima Laribi" userId="801ab3f2-b582-423d-95b6-cfe2c017ca7a" providerId="ADAL" clId="{758D6F1C-E6B8-4403-B10E-C8BF39BEBAFA}" dt="2023-10-02T20:25:02.989" v="5541" actId="478"/>
          <ac:picMkLst>
            <pc:docMk/>
            <pc:sldMk cId="3054493588" sldId="355"/>
            <ac:picMk id="29" creationId="{2E09D29F-0119-F0D6-A8BF-37C20902501B}"/>
          </ac:picMkLst>
        </pc:picChg>
        <pc:cxnChg chg="add del mod">
          <ac:chgData name="Hakima Laribi" userId="801ab3f2-b582-423d-95b6-cfe2c017ca7a" providerId="ADAL" clId="{758D6F1C-E6B8-4403-B10E-C8BF39BEBAFA}" dt="2023-10-06T19:09:00.756" v="12925" actId="478"/>
          <ac:cxnSpMkLst>
            <pc:docMk/>
            <pc:sldMk cId="3054493588" sldId="355"/>
            <ac:cxnSpMk id="8" creationId="{DF341236-C517-2DF7-0A1C-A9FD4A0812BD}"/>
          </ac:cxnSpMkLst>
        </pc:cxnChg>
        <pc:cxnChg chg="add del mod">
          <ac:chgData name="Hakima Laribi" userId="801ab3f2-b582-423d-95b6-cfe2c017ca7a" providerId="ADAL" clId="{758D6F1C-E6B8-4403-B10E-C8BF39BEBAFA}" dt="2023-10-06T19:09:02.648" v="12926" actId="478"/>
          <ac:cxnSpMkLst>
            <pc:docMk/>
            <pc:sldMk cId="3054493588" sldId="355"/>
            <ac:cxnSpMk id="11" creationId="{CF85CEA4-39C2-DBF5-128C-26EC4E8656CB}"/>
          </ac:cxnSpMkLst>
        </pc:cxnChg>
        <pc:cxnChg chg="add mod">
          <ac:chgData name="Hakima Laribi" userId="801ab3f2-b582-423d-95b6-cfe2c017ca7a" providerId="ADAL" clId="{758D6F1C-E6B8-4403-B10E-C8BF39BEBAFA}" dt="2023-10-03T16:01:21.752" v="6458" actId="1036"/>
          <ac:cxnSpMkLst>
            <pc:docMk/>
            <pc:sldMk cId="3054493588" sldId="355"/>
            <ac:cxnSpMk id="24" creationId="{3D09BB35-E8D1-4915-F67B-4F4BEAF89642}"/>
          </ac:cxnSpMkLst>
        </pc:cxnChg>
        <pc:cxnChg chg="add del mod">
          <ac:chgData name="Hakima Laribi" userId="801ab3f2-b582-423d-95b6-cfe2c017ca7a" providerId="ADAL" clId="{758D6F1C-E6B8-4403-B10E-C8BF39BEBAFA}" dt="2023-10-03T15:52:51.035" v="6349" actId="478"/>
          <ac:cxnSpMkLst>
            <pc:docMk/>
            <pc:sldMk cId="3054493588" sldId="355"/>
            <ac:cxnSpMk id="34" creationId="{4B5D8B53-7A48-F7F9-7A6B-AD029BD9BC7B}"/>
          </ac:cxnSpMkLst>
        </pc:cxnChg>
        <pc:cxnChg chg="add mod">
          <ac:chgData name="Hakima Laribi" userId="801ab3f2-b582-423d-95b6-cfe2c017ca7a" providerId="ADAL" clId="{758D6F1C-E6B8-4403-B10E-C8BF39BEBAFA}" dt="2023-10-06T15:14:40.340" v="11270" actId="1038"/>
          <ac:cxnSpMkLst>
            <pc:docMk/>
            <pc:sldMk cId="3054493588" sldId="355"/>
            <ac:cxnSpMk id="39" creationId="{7B8D19B1-D4AC-D26E-9576-9BE7DF238B99}"/>
          </ac:cxnSpMkLst>
        </pc:cxnChg>
        <pc:cxnChg chg="del">
          <ac:chgData name="Hakima Laribi" userId="801ab3f2-b582-423d-95b6-cfe2c017ca7a" providerId="ADAL" clId="{758D6F1C-E6B8-4403-B10E-C8BF39BEBAFA}" dt="2023-10-02T20:25:02.989" v="5541" actId="478"/>
          <ac:cxnSpMkLst>
            <pc:docMk/>
            <pc:sldMk cId="3054493588" sldId="355"/>
            <ac:cxnSpMk id="42" creationId="{5808890E-32DA-E712-7A84-31334AE5607F}"/>
          </ac:cxnSpMkLst>
        </pc:cxnChg>
        <pc:cxnChg chg="add del mod">
          <ac:chgData name="Hakima Laribi" userId="801ab3f2-b582-423d-95b6-cfe2c017ca7a" providerId="ADAL" clId="{758D6F1C-E6B8-4403-B10E-C8BF39BEBAFA}" dt="2023-10-03T15:50:55.164" v="6331" actId="478"/>
          <ac:cxnSpMkLst>
            <pc:docMk/>
            <pc:sldMk cId="3054493588" sldId="355"/>
            <ac:cxnSpMk id="47" creationId="{218BEDEF-7DEB-F2F7-6FC2-5788D67FDB4A}"/>
          </ac:cxnSpMkLst>
        </pc:cxnChg>
        <pc:cxnChg chg="add del mod">
          <ac:chgData name="Hakima Laribi" userId="801ab3f2-b582-423d-95b6-cfe2c017ca7a" providerId="ADAL" clId="{758D6F1C-E6B8-4403-B10E-C8BF39BEBAFA}" dt="2023-10-03T15:50:39.272" v="6326" actId="478"/>
          <ac:cxnSpMkLst>
            <pc:docMk/>
            <pc:sldMk cId="3054493588" sldId="355"/>
            <ac:cxnSpMk id="49" creationId="{60454DD3-7288-D5CA-E2D8-13DC5013E5C0}"/>
          </ac:cxnSpMkLst>
        </pc:cxnChg>
        <pc:cxnChg chg="add mod">
          <ac:chgData name="Hakima Laribi" userId="801ab3f2-b582-423d-95b6-cfe2c017ca7a" providerId="ADAL" clId="{758D6F1C-E6B8-4403-B10E-C8BF39BEBAFA}" dt="2023-10-03T16:01:21.752" v="6458" actId="1036"/>
          <ac:cxnSpMkLst>
            <pc:docMk/>
            <pc:sldMk cId="3054493588" sldId="355"/>
            <ac:cxnSpMk id="53" creationId="{A862529F-4B30-E105-045F-61AA9F6622BF}"/>
          </ac:cxnSpMkLst>
        </pc:cxnChg>
      </pc:sldChg>
      <pc:sldChg chg="addSp delSp modSp add mod ord addAnim delAnim modAnim modNotesTx">
        <pc:chgData name="Hakima Laribi" userId="801ab3f2-b582-423d-95b6-cfe2c017ca7a" providerId="ADAL" clId="{758D6F1C-E6B8-4403-B10E-C8BF39BEBAFA}" dt="2023-10-10T01:05:01.795" v="27255"/>
        <pc:sldMkLst>
          <pc:docMk/>
          <pc:sldMk cId="1070064169" sldId="356"/>
        </pc:sldMkLst>
        <pc:spChg chg="add mod">
          <ac:chgData name="Hakima Laribi" userId="801ab3f2-b582-423d-95b6-cfe2c017ca7a" providerId="ADAL" clId="{758D6F1C-E6B8-4403-B10E-C8BF39BEBAFA}" dt="2023-10-06T18:55:42.384" v="12754" actId="1076"/>
          <ac:spMkLst>
            <pc:docMk/>
            <pc:sldMk cId="1070064169" sldId="356"/>
            <ac:spMk id="2" creationId="{760ECA2A-1870-5983-5FA4-7233747EEDD0}"/>
          </ac:spMkLst>
        </pc:spChg>
        <pc:spChg chg="add mod">
          <ac:chgData name="Hakima Laribi" userId="801ab3f2-b582-423d-95b6-cfe2c017ca7a" providerId="ADAL" clId="{758D6F1C-E6B8-4403-B10E-C8BF39BEBAFA}" dt="2023-10-02T20:25:37.602" v="5549" actId="571"/>
          <ac:spMkLst>
            <pc:docMk/>
            <pc:sldMk cId="1070064169" sldId="356"/>
            <ac:spMk id="3" creationId="{5CE64167-AEC3-47C1-73DA-31E4CDC84583}"/>
          </ac:spMkLst>
        </pc:spChg>
        <pc:spChg chg="add mod">
          <ac:chgData name="Hakima Laribi" userId="801ab3f2-b582-423d-95b6-cfe2c017ca7a" providerId="ADAL" clId="{758D6F1C-E6B8-4403-B10E-C8BF39BEBAFA}" dt="2023-10-06T18:56:34.987" v="12762" actId="1076"/>
          <ac:spMkLst>
            <pc:docMk/>
            <pc:sldMk cId="1070064169" sldId="356"/>
            <ac:spMk id="3" creationId="{65FE5336-BFAC-74F4-02D7-C33D2A9D5D96}"/>
          </ac:spMkLst>
        </pc:spChg>
        <pc:spChg chg="add del">
          <ac:chgData name="Hakima Laribi" userId="801ab3f2-b582-423d-95b6-cfe2c017ca7a" providerId="ADAL" clId="{758D6F1C-E6B8-4403-B10E-C8BF39BEBAFA}" dt="2023-10-02T20:25:24.330" v="5545" actId="478"/>
          <ac:spMkLst>
            <pc:docMk/>
            <pc:sldMk cId="1070064169" sldId="356"/>
            <ac:spMk id="4" creationId="{00000000-0000-0000-0000-000000000000}"/>
          </ac:spMkLst>
        </pc:spChg>
        <pc:spChg chg="add mod">
          <ac:chgData name="Hakima Laribi" userId="801ab3f2-b582-423d-95b6-cfe2c017ca7a" providerId="ADAL" clId="{758D6F1C-E6B8-4403-B10E-C8BF39BEBAFA}" dt="2023-10-06T18:56:42.017" v="12764" actId="1076"/>
          <ac:spMkLst>
            <pc:docMk/>
            <pc:sldMk cId="1070064169" sldId="356"/>
            <ac:spMk id="6" creationId="{AA5D577C-2A31-A852-4FF2-DFD64B3D8280}"/>
          </ac:spMkLst>
        </pc:spChg>
        <pc:spChg chg="add del mod">
          <ac:chgData name="Hakima Laribi" userId="801ab3f2-b582-423d-95b6-cfe2c017ca7a" providerId="ADAL" clId="{758D6F1C-E6B8-4403-B10E-C8BF39BEBAFA}" dt="2023-10-06T19:04:32.307" v="12853" actId="478"/>
          <ac:spMkLst>
            <pc:docMk/>
            <pc:sldMk cId="1070064169" sldId="356"/>
            <ac:spMk id="9" creationId="{5D825690-7091-7F0D-AF78-B877A2635FCD}"/>
          </ac:spMkLst>
        </pc:spChg>
        <pc:spChg chg="add del">
          <ac:chgData name="Hakima Laribi" userId="801ab3f2-b582-423d-95b6-cfe2c017ca7a" providerId="ADAL" clId="{758D6F1C-E6B8-4403-B10E-C8BF39BEBAFA}" dt="2023-10-02T20:41:40.697" v="5587" actId="478"/>
          <ac:spMkLst>
            <pc:docMk/>
            <pc:sldMk cId="1070064169" sldId="356"/>
            <ac:spMk id="11" creationId="{0CF0D212-8B7C-06E1-C0FA-3C6B029FC42A}"/>
          </ac:spMkLst>
        </pc:spChg>
        <pc:spChg chg="add del mod">
          <ac:chgData name="Hakima Laribi" userId="801ab3f2-b582-423d-95b6-cfe2c017ca7a" providerId="ADAL" clId="{758D6F1C-E6B8-4403-B10E-C8BF39BEBAFA}" dt="2023-10-06T18:52:04.454" v="12653" actId="478"/>
          <ac:spMkLst>
            <pc:docMk/>
            <pc:sldMk cId="1070064169" sldId="356"/>
            <ac:spMk id="12" creationId="{00C729FF-B0B4-B853-1972-0BFC37B05AF7}"/>
          </ac:spMkLst>
        </pc:spChg>
        <pc:spChg chg="add del mod ord">
          <ac:chgData name="Hakima Laribi" userId="801ab3f2-b582-423d-95b6-cfe2c017ca7a" providerId="ADAL" clId="{758D6F1C-E6B8-4403-B10E-C8BF39BEBAFA}" dt="2023-10-06T18:52:13.787" v="12657" actId="478"/>
          <ac:spMkLst>
            <pc:docMk/>
            <pc:sldMk cId="1070064169" sldId="356"/>
            <ac:spMk id="13" creationId="{2173886C-40D7-3BAE-DB41-9BB08182E7D7}"/>
          </ac:spMkLst>
        </pc:spChg>
        <pc:spChg chg="add del mod">
          <ac:chgData name="Hakima Laribi" userId="801ab3f2-b582-423d-95b6-cfe2c017ca7a" providerId="ADAL" clId="{758D6F1C-E6B8-4403-B10E-C8BF39BEBAFA}" dt="2023-10-06T18:52:04.454" v="12653" actId="478"/>
          <ac:spMkLst>
            <pc:docMk/>
            <pc:sldMk cId="1070064169" sldId="356"/>
            <ac:spMk id="17" creationId="{1C05EB86-342E-1B50-F81C-A02EE937D0C4}"/>
          </ac:spMkLst>
        </pc:spChg>
        <pc:spChg chg="add mod">
          <ac:chgData name="Hakima Laribi" userId="801ab3f2-b582-423d-95b6-cfe2c017ca7a" providerId="ADAL" clId="{758D6F1C-E6B8-4403-B10E-C8BF39BEBAFA}" dt="2023-10-06T18:59:03.966" v="12787" actId="20577"/>
          <ac:spMkLst>
            <pc:docMk/>
            <pc:sldMk cId="1070064169" sldId="356"/>
            <ac:spMk id="21" creationId="{D2594E79-1202-EF21-6735-A5B3EC4E82D0}"/>
          </ac:spMkLst>
        </pc:spChg>
        <pc:spChg chg="add del">
          <ac:chgData name="Hakima Laribi" userId="801ab3f2-b582-423d-95b6-cfe2c017ca7a" providerId="ADAL" clId="{758D6F1C-E6B8-4403-B10E-C8BF39BEBAFA}" dt="2023-10-02T20:25:45.326" v="5552" actId="478"/>
          <ac:spMkLst>
            <pc:docMk/>
            <pc:sldMk cId="1070064169" sldId="356"/>
            <ac:spMk id="22" creationId="{1BA3DBA3-3183-A1FC-24FA-472A972A4A6E}"/>
          </ac:spMkLst>
        </pc:spChg>
        <pc:spChg chg="add mod">
          <ac:chgData name="Hakima Laribi" userId="801ab3f2-b582-423d-95b6-cfe2c017ca7a" providerId="ADAL" clId="{758D6F1C-E6B8-4403-B10E-C8BF39BEBAFA}" dt="2023-10-06T18:59:45.162" v="12836" actId="20577"/>
          <ac:spMkLst>
            <pc:docMk/>
            <pc:sldMk cId="1070064169" sldId="356"/>
            <ac:spMk id="22" creationId="{20C9491F-1E03-7187-8099-1A13B6C5ABED}"/>
          </ac:spMkLst>
        </pc:spChg>
        <pc:spChg chg="add del mod ord">
          <ac:chgData name="Hakima Laribi" userId="801ab3f2-b582-423d-95b6-cfe2c017ca7a" providerId="ADAL" clId="{758D6F1C-E6B8-4403-B10E-C8BF39BEBAFA}" dt="2023-10-06T18:52:10.305" v="12656" actId="478"/>
          <ac:spMkLst>
            <pc:docMk/>
            <pc:sldMk cId="1070064169" sldId="356"/>
            <ac:spMk id="23" creationId="{A866196B-FFA6-1220-EDC0-CBFFD40A7AFC}"/>
          </ac:spMkLst>
        </pc:spChg>
        <pc:spChg chg="add mod">
          <ac:chgData name="Hakima Laribi" userId="801ab3f2-b582-423d-95b6-cfe2c017ca7a" providerId="ADAL" clId="{758D6F1C-E6B8-4403-B10E-C8BF39BEBAFA}" dt="2023-10-06T19:03:47.539" v="12848" actId="2085"/>
          <ac:spMkLst>
            <pc:docMk/>
            <pc:sldMk cId="1070064169" sldId="356"/>
            <ac:spMk id="24" creationId="{760677D1-9C31-39DF-29BC-339AEC81B2A1}"/>
          </ac:spMkLst>
        </pc:spChg>
        <pc:spChg chg="add mod">
          <ac:chgData name="Hakima Laribi" userId="801ab3f2-b582-423d-95b6-cfe2c017ca7a" providerId="ADAL" clId="{758D6F1C-E6B8-4403-B10E-C8BF39BEBAFA}" dt="2023-10-06T19:03:47.539" v="12848" actId="2085"/>
          <ac:spMkLst>
            <pc:docMk/>
            <pc:sldMk cId="1070064169" sldId="356"/>
            <ac:spMk id="25" creationId="{0792A45D-AAA9-0936-CD19-EAE10E664FBA}"/>
          </ac:spMkLst>
        </pc:spChg>
        <pc:spChg chg="add mod">
          <ac:chgData name="Hakima Laribi" userId="801ab3f2-b582-423d-95b6-cfe2c017ca7a" providerId="ADAL" clId="{758D6F1C-E6B8-4403-B10E-C8BF39BEBAFA}" dt="2023-10-06T19:04:43.402" v="12855" actId="1076"/>
          <ac:spMkLst>
            <pc:docMk/>
            <pc:sldMk cId="1070064169" sldId="356"/>
            <ac:spMk id="26" creationId="{6E140170-1BE7-9D60-0108-755AF15E8315}"/>
          </ac:spMkLst>
        </pc:spChg>
        <pc:spChg chg="add del">
          <ac:chgData name="Hakima Laribi" userId="801ab3f2-b582-423d-95b6-cfe2c017ca7a" providerId="ADAL" clId="{758D6F1C-E6B8-4403-B10E-C8BF39BEBAFA}" dt="2023-10-02T20:25:45.326" v="5552" actId="478"/>
          <ac:spMkLst>
            <pc:docMk/>
            <pc:sldMk cId="1070064169" sldId="356"/>
            <ac:spMk id="27" creationId="{A377AC2A-3EA1-EC7A-1C1B-6816C0F5106B}"/>
          </ac:spMkLst>
        </pc:spChg>
        <pc:spChg chg="del">
          <ac:chgData name="Hakima Laribi" userId="801ab3f2-b582-423d-95b6-cfe2c017ca7a" providerId="ADAL" clId="{758D6F1C-E6B8-4403-B10E-C8BF39BEBAFA}" dt="2023-10-02T20:25:28.588" v="5546" actId="478"/>
          <ac:spMkLst>
            <pc:docMk/>
            <pc:sldMk cId="1070064169" sldId="356"/>
            <ac:spMk id="28" creationId="{14BCFE20-9A44-4DA4-C63F-D964A9DC2365}"/>
          </ac:spMkLst>
        </pc:spChg>
        <pc:spChg chg="del">
          <ac:chgData name="Hakima Laribi" userId="801ab3f2-b582-423d-95b6-cfe2c017ca7a" providerId="ADAL" clId="{758D6F1C-E6B8-4403-B10E-C8BF39BEBAFA}" dt="2023-10-02T20:25:28.588" v="5546" actId="478"/>
          <ac:spMkLst>
            <pc:docMk/>
            <pc:sldMk cId="1070064169" sldId="356"/>
            <ac:spMk id="29" creationId="{099FE653-0BD0-0E99-577F-70F20115E9F6}"/>
          </ac:spMkLst>
        </pc:spChg>
        <pc:spChg chg="add del">
          <ac:chgData name="Hakima Laribi" userId="801ab3f2-b582-423d-95b6-cfe2c017ca7a" providerId="ADAL" clId="{758D6F1C-E6B8-4403-B10E-C8BF39BEBAFA}" dt="2023-10-02T20:25:31.578" v="5547" actId="478"/>
          <ac:spMkLst>
            <pc:docMk/>
            <pc:sldMk cId="1070064169" sldId="356"/>
            <ac:spMk id="32" creationId="{213E53FF-3F25-725C-DB92-D67A40588212}"/>
          </ac:spMkLst>
        </pc:spChg>
        <pc:spChg chg="del">
          <ac:chgData name="Hakima Laribi" userId="801ab3f2-b582-423d-95b6-cfe2c017ca7a" providerId="ADAL" clId="{758D6F1C-E6B8-4403-B10E-C8BF39BEBAFA}" dt="2023-10-02T20:25:28.588" v="5546" actId="478"/>
          <ac:spMkLst>
            <pc:docMk/>
            <pc:sldMk cId="1070064169" sldId="356"/>
            <ac:spMk id="33" creationId="{37717E70-79C0-6E4E-82E3-C7816CE8752B}"/>
          </ac:spMkLst>
        </pc:spChg>
        <pc:spChg chg="add del mod">
          <ac:chgData name="Hakima Laribi" userId="801ab3f2-b582-423d-95b6-cfe2c017ca7a" providerId="ADAL" clId="{758D6F1C-E6B8-4403-B10E-C8BF39BEBAFA}" dt="2023-10-06T18:52:06.887" v="12655" actId="478"/>
          <ac:spMkLst>
            <pc:docMk/>
            <pc:sldMk cId="1070064169" sldId="356"/>
            <ac:spMk id="37" creationId="{E2CDD66D-5AA0-E54D-2958-1A0922B0112A}"/>
          </ac:spMkLst>
        </pc:spChg>
        <pc:spChg chg="add del mod">
          <ac:chgData name="Hakima Laribi" userId="801ab3f2-b582-423d-95b6-cfe2c017ca7a" providerId="ADAL" clId="{758D6F1C-E6B8-4403-B10E-C8BF39BEBAFA}" dt="2023-10-06T18:52:04.454" v="12653" actId="478"/>
          <ac:spMkLst>
            <pc:docMk/>
            <pc:sldMk cId="1070064169" sldId="356"/>
            <ac:spMk id="41" creationId="{92FC0186-6639-CC77-DEA2-27D3FA62059F}"/>
          </ac:spMkLst>
        </pc:spChg>
        <pc:spChg chg="add del mod">
          <ac:chgData name="Hakima Laribi" userId="801ab3f2-b582-423d-95b6-cfe2c017ca7a" providerId="ADAL" clId="{758D6F1C-E6B8-4403-B10E-C8BF39BEBAFA}" dt="2023-10-02T21:01:20.267" v="5783" actId="478"/>
          <ac:spMkLst>
            <pc:docMk/>
            <pc:sldMk cId="1070064169" sldId="356"/>
            <ac:spMk id="52" creationId="{E2C2C68D-31C2-2996-63B4-B908FB3B8AF4}"/>
          </ac:spMkLst>
        </pc:spChg>
        <pc:spChg chg="add del mod ord">
          <ac:chgData name="Hakima Laribi" userId="801ab3f2-b582-423d-95b6-cfe2c017ca7a" providerId="ADAL" clId="{758D6F1C-E6B8-4403-B10E-C8BF39BEBAFA}" dt="2023-10-06T18:52:04.454" v="12653" actId="478"/>
          <ac:spMkLst>
            <pc:docMk/>
            <pc:sldMk cId="1070064169" sldId="356"/>
            <ac:spMk id="57" creationId="{DCF7AAC9-09AF-2117-8DEB-4740B5684566}"/>
          </ac:spMkLst>
        </pc:spChg>
        <pc:spChg chg="add mod">
          <ac:chgData name="Hakima Laribi" userId="801ab3f2-b582-423d-95b6-cfe2c017ca7a" providerId="ADAL" clId="{758D6F1C-E6B8-4403-B10E-C8BF39BEBAFA}" dt="2023-10-02T20:54:22.700" v="5739" actId="571"/>
          <ac:spMkLst>
            <pc:docMk/>
            <pc:sldMk cId="1070064169" sldId="356"/>
            <ac:spMk id="61" creationId="{F6E1FDA8-2DC0-383A-F89E-0A966DA9806C}"/>
          </ac:spMkLst>
        </pc:spChg>
        <pc:spChg chg="add del mod">
          <ac:chgData name="Hakima Laribi" userId="801ab3f2-b582-423d-95b6-cfe2c017ca7a" providerId="ADAL" clId="{758D6F1C-E6B8-4403-B10E-C8BF39BEBAFA}" dt="2023-10-06T18:52:04.454" v="12653" actId="478"/>
          <ac:spMkLst>
            <pc:docMk/>
            <pc:sldMk cId="1070064169" sldId="356"/>
            <ac:spMk id="64" creationId="{58C60BD1-865C-AC08-3308-E297429D0316}"/>
          </ac:spMkLst>
        </pc:spChg>
        <pc:spChg chg="add del mod">
          <ac:chgData name="Hakima Laribi" userId="801ab3f2-b582-423d-95b6-cfe2c017ca7a" providerId="ADAL" clId="{758D6F1C-E6B8-4403-B10E-C8BF39BEBAFA}" dt="2023-10-06T18:52:04.454" v="12653" actId="478"/>
          <ac:spMkLst>
            <pc:docMk/>
            <pc:sldMk cId="1070064169" sldId="356"/>
            <ac:spMk id="69" creationId="{60B2BDC8-1B55-8F76-E243-700400C738E0}"/>
          </ac:spMkLst>
        </pc:spChg>
        <pc:spChg chg="add del mod">
          <ac:chgData name="Hakima Laribi" userId="801ab3f2-b582-423d-95b6-cfe2c017ca7a" providerId="ADAL" clId="{758D6F1C-E6B8-4403-B10E-C8BF39BEBAFA}" dt="2023-10-06T18:52:05.707" v="12654" actId="478"/>
          <ac:spMkLst>
            <pc:docMk/>
            <pc:sldMk cId="1070064169" sldId="356"/>
            <ac:spMk id="70" creationId="{B00B856A-636E-1924-E253-47ADDC28AAB8}"/>
          </ac:spMkLst>
        </pc:spChg>
        <pc:spChg chg="add del mod">
          <ac:chgData name="Hakima Laribi" userId="801ab3f2-b582-423d-95b6-cfe2c017ca7a" providerId="ADAL" clId="{758D6F1C-E6B8-4403-B10E-C8BF39BEBAFA}" dt="2023-10-06T18:52:04.454" v="12653" actId="478"/>
          <ac:spMkLst>
            <pc:docMk/>
            <pc:sldMk cId="1070064169" sldId="356"/>
            <ac:spMk id="72" creationId="{66C44027-EA20-8E90-BE07-E64B38D9086C}"/>
          </ac:spMkLst>
        </pc:spChg>
        <pc:spChg chg="add del mod">
          <ac:chgData name="Hakima Laribi" userId="801ab3f2-b582-423d-95b6-cfe2c017ca7a" providerId="ADAL" clId="{758D6F1C-E6B8-4403-B10E-C8BF39BEBAFA}" dt="2023-10-06T18:52:04.454" v="12653" actId="478"/>
          <ac:spMkLst>
            <pc:docMk/>
            <pc:sldMk cId="1070064169" sldId="356"/>
            <ac:spMk id="84" creationId="{A0E5DEC4-9CD4-70EF-8C1F-0A8ED072A671}"/>
          </ac:spMkLst>
        </pc:spChg>
        <pc:picChg chg="add mod">
          <ac:chgData name="Hakima Laribi" userId="801ab3f2-b582-423d-95b6-cfe2c017ca7a" providerId="ADAL" clId="{758D6F1C-E6B8-4403-B10E-C8BF39BEBAFA}" dt="2023-10-02T20:25:37.602" v="5549" actId="571"/>
          <ac:picMkLst>
            <pc:docMk/>
            <pc:sldMk cId="1070064169" sldId="356"/>
            <ac:picMk id="2" creationId="{E3571A82-F8B7-E744-22AE-6101A3C9BC7C}"/>
          </ac:picMkLst>
        </pc:picChg>
        <pc:picChg chg="add del mod">
          <ac:chgData name="Hakima Laribi" userId="801ab3f2-b582-423d-95b6-cfe2c017ca7a" providerId="ADAL" clId="{758D6F1C-E6B8-4403-B10E-C8BF39BEBAFA}" dt="2023-10-02T20:37:21.285" v="5571" actId="478"/>
          <ac:picMkLst>
            <pc:docMk/>
            <pc:sldMk cId="1070064169" sldId="356"/>
            <ac:picMk id="6" creationId="{AC889AEC-49A9-C827-2F4E-5B66FCBA711F}"/>
          </ac:picMkLst>
        </pc:picChg>
        <pc:picChg chg="add mod">
          <ac:chgData name="Hakima Laribi" userId="801ab3f2-b582-423d-95b6-cfe2c017ca7a" providerId="ADAL" clId="{758D6F1C-E6B8-4403-B10E-C8BF39BEBAFA}" dt="2023-10-06T19:01:26.837" v="12841" actId="1076"/>
          <ac:picMkLst>
            <pc:docMk/>
            <pc:sldMk cId="1070064169" sldId="356"/>
            <ac:picMk id="8" creationId="{91DCFE85-C9DD-F47F-A7DB-07A321AFB1DF}"/>
          </ac:picMkLst>
        </pc:picChg>
        <pc:picChg chg="add del mod modCrop">
          <ac:chgData name="Hakima Laribi" userId="801ab3f2-b582-423d-95b6-cfe2c017ca7a" providerId="ADAL" clId="{758D6F1C-E6B8-4403-B10E-C8BF39BEBAFA}" dt="2023-10-06T18:52:04.454" v="12653" actId="478"/>
          <ac:picMkLst>
            <pc:docMk/>
            <pc:sldMk cId="1070064169" sldId="356"/>
            <ac:picMk id="14" creationId="{C90561B1-262A-CF3A-F95D-6F4F9EBF1326}"/>
          </ac:picMkLst>
        </pc:picChg>
        <pc:picChg chg="add del mod">
          <ac:chgData name="Hakima Laribi" userId="801ab3f2-b582-423d-95b6-cfe2c017ca7a" providerId="ADAL" clId="{758D6F1C-E6B8-4403-B10E-C8BF39BEBAFA}" dt="2023-10-02T20:43:55.889" v="5596"/>
          <ac:picMkLst>
            <pc:docMk/>
            <pc:sldMk cId="1070064169" sldId="356"/>
            <ac:picMk id="16" creationId="{5E2DBBE8-6629-1DE9-4FBD-7287E3E6D099}"/>
          </ac:picMkLst>
        </pc:picChg>
        <pc:cxnChg chg="add mod">
          <ac:chgData name="Hakima Laribi" userId="801ab3f2-b582-423d-95b6-cfe2c017ca7a" providerId="ADAL" clId="{758D6F1C-E6B8-4403-B10E-C8BF39BEBAFA}" dt="2023-10-06T18:56:31.802" v="12761" actId="14100"/>
          <ac:cxnSpMkLst>
            <pc:docMk/>
            <pc:sldMk cId="1070064169" sldId="356"/>
            <ac:cxnSpMk id="5" creationId="{6C09CBF6-CDCC-8B70-1DCE-FEBA968C22F9}"/>
          </ac:cxnSpMkLst>
        </pc:cxnChg>
        <pc:cxnChg chg="add mod">
          <ac:chgData name="Hakima Laribi" userId="801ab3f2-b582-423d-95b6-cfe2c017ca7a" providerId="ADAL" clId="{758D6F1C-E6B8-4403-B10E-C8BF39BEBAFA}" dt="2023-10-06T18:56:42.017" v="12764" actId="1076"/>
          <ac:cxnSpMkLst>
            <pc:docMk/>
            <pc:sldMk cId="1070064169" sldId="356"/>
            <ac:cxnSpMk id="7" creationId="{1BD3CF2A-61C2-4076-FD41-9E1F056BCB1A}"/>
          </ac:cxnSpMkLst>
        </pc:cxnChg>
        <pc:cxnChg chg="add del mod">
          <ac:chgData name="Hakima Laribi" userId="801ab3f2-b582-423d-95b6-cfe2c017ca7a" providerId="ADAL" clId="{758D6F1C-E6B8-4403-B10E-C8BF39BEBAFA}" dt="2023-10-06T18:52:04.454" v="12653" actId="478"/>
          <ac:cxnSpMkLst>
            <pc:docMk/>
            <pc:sldMk cId="1070064169" sldId="356"/>
            <ac:cxnSpMk id="10" creationId="{7DB8D2BD-7CFA-0C24-CCCF-59422DB69535}"/>
          </ac:cxnSpMkLst>
        </pc:cxnChg>
        <pc:cxnChg chg="add del mod">
          <ac:chgData name="Hakima Laribi" userId="801ab3f2-b582-423d-95b6-cfe2c017ca7a" providerId="ADAL" clId="{758D6F1C-E6B8-4403-B10E-C8BF39BEBAFA}" dt="2023-10-06T19:04:35.963" v="12854" actId="478"/>
          <ac:cxnSpMkLst>
            <pc:docMk/>
            <pc:sldMk cId="1070064169" sldId="356"/>
            <ac:cxnSpMk id="15" creationId="{120FD924-ACB8-F45F-D268-26A773728D3D}"/>
          </ac:cxnSpMkLst>
        </pc:cxnChg>
        <pc:cxnChg chg="add del mod">
          <ac:chgData name="Hakima Laribi" userId="801ab3f2-b582-423d-95b6-cfe2c017ca7a" providerId="ADAL" clId="{758D6F1C-E6B8-4403-B10E-C8BF39BEBAFA}" dt="2023-10-06T18:52:04.454" v="12653" actId="478"/>
          <ac:cxnSpMkLst>
            <pc:docMk/>
            <pc:sldMk cId="1070064169" sldId="356"/>
            <ac:cxnSpMk id="18" creationId="{918514DF-C62D-BD3B-134D-4C7A008D48F4}"/>
          </ac:cxnSpMkLst>
        </pc:cxnChg>
        <pc:cxnChg chg="add del mod">
          <ac:chgData name="Hakima Laribi" userId="801ab3f2-b582-423d-95b6-cfe2c017ca7a" providerId="ADAL" clId="{758D6F1C-E6B8-4403-B10E-C8BF39BEBAFA}" dt="2023-10-02T20:46:10.909" v="5622" actId="478"/>
          <ac:cxnSpMkLst>
            <pc:docMk/>
            <pc:sldMk cId="1070064169" sldId="356"/>
            <ac:cxnSpMk id="24" creationId="{7D357ECE-54E3-E90B-A953-2DDE78F55471}"/>
          </ac:cxnSpMkLst>
        </pc:cxnChg>
        <pc:cxnChg chg="add mod">
          <ac:chgData name="Hakima Laribi" userId="801ab3f2-b582-423d-95b6-cfe2c017ca7a" providerId="ADAL" clId="{758D6F1C-E6B8-4403-B10E-C8BF39BEBAFA}" dt="2023-10-06T19:04:43.402" v="12855" actId="1076"/>
          <ac:cxnSpMkLst>
            <pc:docMk/>
            <pc:sldMk cId="1070064169" sldId="356"/>
            <ac:cxnSpMk id="27" creationId="{025C7C6D-F0BF-4A82-D9AB-CA599A98EFC7}"/>
          </ac:cxnSpMkLst>
        </pc:cxnChg>
        <pc:cxnChg chg="add del">
          <ac:chgData name="Hakima Laribi" userId="801ab3f2-b582-423d-95b6-cfe2c017ca7a" providerId="ADAL" clId="{758D6F1C-E6B8-4403-B10E-C8BF39BEBAFA}" dt="2023-10-02T20:51:30.765" v="5672" actId="11529"/>
          <ac:cxnSpMkLst>
            <pc:docMk/>
            <pc:sldMk cId="1070064169" sldId="356"/>
            <ac:cxnSpMk id="43" creationId="{F7C83578-4476-F12D-6A10-6E0EB019E517}"/>
          </ac:cxnSpMkLst>
        </pc:cxnChg>
        <pc:cxnChg chg="add del mod">
          <ac:chgData name="Hakima Laribi" userId="801ab3f2-b582-423d-95b6-cfe2c017ca7a" providerId="ADAL" clId="{758D6F1C-E6B8-4403-B10E-C8BF39BEBAFA}" dt="2023-10-02T21:01:23.755" v="5784" actId="478"/>
          <ac:cxnSpMkLst>
            <pc:docMk/>
            <pc:sldMk cId="1070064169" sldId="356"/>
            <ac:cxnSpMk id="44" creationId="{5AD50409-EFFF-E995-A811-3BC284BE14F6}"/>
          </ac:cxnSpMkLst>
        </pc:cxnChg>
        <pc:cxnChg chg="add mod">
          <ac:chgData name="Hakima Laribi" userId="801ab3f2-b582-423d-95b6-cfe2c017ca7a" providerId="ADAL" clId="{758D6F1C-E6B8-4403-B10E-C8BF39BEBAFA}" dt="2023-10-02T20:54:22.700" v="5739" actId="571"/>
          <ac:cxnSpMkLst>
            <pc:docMk/>
            <pc:sldMk cId="1070064169" sldId="356"/>
            <ac:cxnSpMk id="60" creationId="{3BF9ABD9-43E8-3F1C-CFC6-9C87EDCD3DF9}"/>
          </ac:cxnSpMkLst>
        </pc:cxnChg>
        <pc:cxnChg chg="add del mod">
          <ac:chgData name="Hakima Laribi" userId="801ab3f2-b582-423d-95b6-cfe2c017ca7a" providerId="ADAL" clId="{758D6F1C-E6B8-4403-B10E-C8BF39BEBAFA}" dt="2023-10-06T18:52:04.454" v="12653" actId="478"/>
          <ac:cxnSpMkLst>
            <pc:docMk/>
            <pc:sldMk cId="1070064169" sldId="356"/>
            <ac:cxnSpMk id="71" creationId="{B3A53732-8BC8-CB0C-C128-45017F7CAC1B}"/>
          </ac:cxnSpMkLst>
        </pc:cxnChg>
      </pc:sldChg>
      <pc:sldChg chg="addSp delSp modSp add del mod delAnim modAnim modShow">
        <pc:chgData name="Hakima Laribi" userId="801ab3f2-b582-423d-95b6-cfe2c017ca7a" providerId="ADAL" clId="{758D6F1C-E6B8-4403-B10E-C8BF39BEBAFA}" dt="2023-10-06T18:40:00.243" v="12622" actId="47"/>
        <pc:sldMkLst>
          <pc:docMk/>
          <pc:sldMk cId="730076164" sldId="357"/>
        </pc:sldMkLst>
        <pc:spChg chg="add mod">
          <ac:chgData name="Hakima Laribi" userId="801ab3f2-b582-423d-95b6-cfe2c017ca7a" providerId="ADAL" clId="{758D6F1C-E6B8-4403-B10E-C8BF39BEBAFA}" dt="2023-10-02T21:11:07.852" v="5876" actId="20577"/>
          <ac:spMkLst>
            <pc:docMk/>
            <pc:sldMk cId="730076164" sldId="357"/>
            <ac:spMk id="2" creationId="{268259AE-6009-B199-CBCD-CAF6870FBAB7}"/>
          </ac:spMkLst>
        </pc:spChg>
        <pc:spChg chg="add del mod">
          <ac:chgData name="Hakima Laribi" userId="801ab3f2-b582-423d-95b6-cfe2c017ca7a" providerId="ADAL" clId="{758D6F1C-E6B8-4403-B10E-C8BF39BEBAFA}" dt="2023-10-02T21:11:25.055" v="5888" actId="478"/>
          <ac:spMkLst>
            <pc:docMk/>
            <pc:sldMk cId="730076164" sldId="357"/>
            <ac:spMk id="3" creationId="{DF8BC958-4910-A5BD-D9F3-FE1101666614}"/>
          </ac:spMkLst>
        </pc:spChg>
        <pc:spChg chg="add mod">
          <ac:chgData name="Hakima Laribi" userId="801ab3f2-b582-423d-95b6-cfe2c017ca7a" providerId="ADAL" clId="{758D6F1C-E6B8-4403-B10E-C8BF39BEBAFA}" dt="2023-10-02T21:12:08.770" v="5925" actId="20577"/>
          <ac:spMkLst>
            <pc:docMk/>
            <pc:sldMk cId="730076164" sldId="357"/>
            <ac:spMk id="9" creationId="{607DC1FD-631D-3E77-E027-29DB42B7AEA0}"/>
          </ac:spMkLst>
        </pc:spChg>
        <pc:spChg chg="del">
          <ac:chgData name="Hakima Laribi" userId="801ab3f2-b582-423d-95b6-cfe2c017ca7a" providerId="ADAL" clId="{758D6F1C-E6B8-4403-B10E-C8BF39BEBAFA}" dt="2023-10-02T21:08:31.392" v="5844" actId="478"/>
          <ac:spMkLst>
            <pc:docMk/>
            <pc:sldMk cId="730076164" sldId="357"/>
            <ac:spMk id="12" creationId="{00C729FF-B0B4-B853-1972-0BFC37B05AF7}"/>
          </ac:spMkLst>
        </pc:spChg>
        <pc:spChg chg="del">
          <ac:chgData name="Hakima Laribi" userId="801ab3f2-b582-423d-95b6-cfe2c017ca7a" providerId="ADAL" clId="{758D6F1C-E6B8-4403-B10E-C8BF39BEBAFA}" dt="2023-10-02T21:08:35.691" v="5845" actId="478"/>
          <ac:spMkLst>
            <pc:docMk/>
            <pc:sldMk cId="730076164" sldId="357"/>
            <ac:spMk id="13" creationId="{2173886C-40D7-3BAE-DB41-9BB08182E7D7}"/>
          </ac:spMkLst>
        </pc:spChg>
        <pc:spChg chg="add mod">
          <ac:chgData name="Hakima Laribi" userId="801ab3f2-b582-423d-95b6-cfe2c017ca7a" providerId="ADAL" clId="{758D6F1C-E6B8-4403-B10E-C8BF39BEBAFA}" dt="2023-10-06T00:17:32.027" v="10403" actId="1076"/>
          <ac:spMkLst>
            <pc:docMk/>
            <pc:sldMk cId="730076164" sldId="357"/>
            <ac:spMk id="16" creationId="{201C21C2-7D30-BD75-28FF-987B68959D2C}"/>
          </ac:spMkLst>
        </pc:spChg>
        <pc:spChg chg="del">
          <ac:chgData name="Hakima Laribi" userId="801ab3f2-b582-423d-95b6-cfe2c017ca7a" providerId="ADAL" clId="{758D6F1C-E6B8-4403-B10E-C8BF39BEBAFA}" dt="2023-10-02T21:08:31.392" v="5844" actId="478"/>
          <ac:spMkLst>
            <pc:docMk/>
            <pc:sldMk cId="730076164" sldId="357"/>
            <ac:spMk id="17" creationId="{1C05EB86-342E-1B50-F81C-A02EE937D0C4}"/>
          </ac:spMkLst>
        </pc:spChg>
        <pc:spChg chg="del">
          <ac:chgData name="Hakima Laribi" userId="801ab3f2-b582-423d-95b6-cfe2c017ca7a" providerId="ADAL" clId="{758D6F1C-E6B8-4403-B10E-C8BF39BEBAFA}" dt="2023-10-02T21:08:35.691" v="5845" actId="478"/>
          <ac:spMkLst>
            <pc:docMk/>
            <pc:sldMk cId="730076164" sldId="357"/>
            <ac:spMk id="23" creationId="{A866196B-FFA6-1220-EDC0-CBFFD40A7AFC}"/>
          </ac:spMkLst>
        </pc:spChg>
        <pc:spChg chg="del">
          <ac:chgData name="Hakima Laribi" userId="801ab3f2-b582-423d-95b6-cfe2c017ca7a" providerId="ADAL" clId="{758D6F1C-E6B8-4403-B10E-C8BF39BEBAFA}" dt="2023-10-02T21:09:03.869" v="5847" actId="478"/>
          <ac:spMkLst>
            <pc:docMk/>
            <pc:sldMk cId="730076164" sldId="357"/>
            <ac:spMk id="37" creationId="{E2CDD66D-5AA0-E54D-2958-1A0922B0112A}"/>
          </ac:spMkLst>
        </pc:spChg>
        <pc:spChg chg="del">
          <ac:chgData name="Hakima Laribi" userId="801ab3f2-b582-423d-95b6-cfe2c017ca7a" providerId="ADAL" clId="{758D6F1C-E6B8-4403-B10E-C8BF39BEBAFA}" dt="2023-10-02T21:08:31.392" v="5844" actId="478"/>
          <ac:spMkLst>
            <pc:docMk/>
            <pc:sldMk cId="730076164" sldId="357"/>
            <ac:spMk id="41" creationId="{92FC0186-6639-CC77-DEA2-27D3FA62059F}"/>
          </ac:spMkLst>
        </pc:spChg>
        <pc:spChg chg="del">
          <ac:chgData name="Hakima Laribi" userId="801ab3f2-b582-423d-95b6-cfe2c017ca7a" providerId="ADAL" clId="{758D6F1C-E6B8-4403-B10E-C8BF39BEBAFA}" dt="2023-10-02T21:08:35.691" v="5845" actId="478"/>
          <ac:spMkLst>
            <pc:docMk/>
            <pc:sldMk cId="730076164" sldId="357"/>
            <ac:spMk id="57" creationId="{DCF7AAC9-09AF-2117-8DEB-4740B5684566}"/>
          </ac:spMkLst>
        </pc:spChg>
        <pc:spChg chg="del">
          <ac:chgData name="Hakima Laribi" userId="801ab3f2-b582-423d-95b6-cfe2c017ca7a" providerId="ADAL" clId="{758D6F1C-E6B8-4403-B10E-C8BF39BEBAFA}" dt="2023-10-02T21:08:35.691" v="5845" actId="478"/>
          <ac:spMkLst>
            <pc:docMk/>
            <pc:sldMk cId="730076164" sldId="357"/>
            <ac:spMk id="64" creationId="{58C60BD1-865C-AC08-3308-E297429D0316}"/>
          </ac:spMkLst>
        </pc:spChg>
        <pc:spChg chg="del">
          <ac:chgData name="Hakima Laribi" userId="801ab3f2-b582-423d-95b6-cfe2c017ca7a" providerId="ADAL" clId="{758D6F1C-E6B8-4403-B10E-C8BF39BEBAFA}" dt="2023-10-02T21:08:35.691" v="5845" actId="478"/>
          <ac:spMkLst>
            <pc:docMk/>
            <pc:sldMk cId="730076164" sldId="357"/>
            <ac:spMk id="69" creationId="{60B2BDC8-1B55-8F76-E243-700400C738E0}"/>
          </ac:spMkLst>
        </pc:spChg>
        <pc:spChg chg="del">
          <ac:chgData name="Hakima Laribi" userId="801ab3f2-b582-423d-95b6-cfe2c017ca7a" providerId="ADAL" clId="{758D6F1C-E6B8-4403-B10E-C8BF39BEBAFA}" dt="2023-10-02T21:08:57.584" v="5846" actId="478"/>
          <ac:spMkLst>
            <pc:docMk/>
            <pc:sldMk cId="730076164" sldId="357"/>
            <ac:spMk id="70" creationId="{B00B856A-636E-1924-E253-47ADDC28AAB8}"/>
          </ac:spMkLst>
        </pc:spChg>
        <pc:spChg chg="del">
          <ac:chgData name="Hakima Laribi" userId="801ab3f2-b582-423d-95b6-cfe2c017ca7a" providerId="ADAL" clId="{758D6F1C-E6B8-4403-B10E-C8BF39BEBAFA}" dt="2023-10-02T21:08:31.392" v="5844" actId="478"/>
          <ac:spMkLst>
            <pc:docMk/>
            <pc:sldMk cId="730076164" sldId="357"/>
            <ac:spMk id="72" creationId="{66C44027-EA20-8E90-BE07-E64B38D9086C}"/>
          </ac:spMkLst>
        </pc:spChg>
        <pc:spChg chg="del">
          <ac:chgData name="Hakima Laribi" userId="801ab3f2-b582-423d-95b6-cfe2c017ca7a" providerId="ADAL" clId="{758D6F1C-E6B8-4403-B10E-C8BF39BEBAFA}" dt="2023-10-02T21:08:35.691" v="5845" actId="478"/>
          <ac:spMkLst>
            <pc:docMk/>
            <pc:sldMk cId="730076164" sldId="357"/>
            <ac:spMk id="84" creationId="{A0E5DEC4-9CD4-70EF-8C1F-0A8ED072A671}"/>
          </ac:spMkLst>
        </pc:spChg>
        <pc:picChg chg="mod">
          <ac:chgData name="Hakima Laribi" userId="801ab3f2-b582-423d-95b6-cfe2c017ca7a" providerId="ADAL" clId="{758D6F1C-E6B8-4403-B10E-C8BF39BEBAFA}" dt="2023-10-06T00:17:05.496" v="10382" actId="14826"/>
          <ac:picMkLst>
            <pc:docMk/>
            <pc:sldMk cId="730076164" sldId="357"/>
            <ac:picMk id="8" creationId="{91DCFE85-C9DD-F47F-A7DB-07A321AFB1DF}"/>
          </ac:picMkLst>
        </pc:picChg>
        <pc:picChg chg="del">
          <ac:chgData name="Hakima Laribi" userId="801ab3f2-b582-423d-95b6-cfe2c017ca7a" providerId="ADAL" clId="{758D6F1C-E6B8-4403-B10E-C8BF39BEBAFA}" dt="2023-10-02T21:08:31.392" v="5844" actId="478"/>
          <ac:picMkLst>
            <pc:docMk/>
            <pc:sldMk cId="730076164" sldId="357"/>
            <ac:picMk id="14" creationId="{C90561B1-262A-CF3A-F95D-6F4F9EBF1326}"/>
          </ac:picMkLst>
        </pc:picChg>
        <pc:cxnChg chg="add mod">
          <ac:chgData name="Hakima Laribi" userId="801ab3f2-b582-423d-95b6-cfe2c017ca7a" providerId="ADAL" clId="{758D6F1C-E6B8-4403-B10E-C8BF39BEBAFA}" dt="2023-10-02T21:11:42.602" v="5892" actId="208"/>
          <ac:cxnSpMkLst>
            <pc:docMk/>
            <pc:sldMk cId="730076164" sldId="357"/>
            <ac:cxnSpMk id="6" creationId="{B64066E5-42C9-A51B-AD4C-084F752BB89B}"/>
          </ac:cxnSpMkLst>
        </pc:cxnChg>
        <pc:cxnChg chg="del mod">
          <ac:chgData name="Hakima Laribi" userId="801ab3f2-b582-423d-95b6-cfe2c017ca7a" providerId="ADAL" clId="{758D6F1C-E6B8-4403-B10E-C8BF39BEBAFA}" dt="2023-10-02T21:08:35.691" v="5845" actId="478"/>
          <ac:cxnSpMkLst>
            <pc:docMk/>
            <pc:sldMk cId="730076164" sldId="357"/>
            <ac:cxnSpMk id="10" creationId="{7DB8D2BD-7CFA-0C24-CCCF-59422DB69535}"/>
          </ac:cxnSpMkLst>
        </pc:cxnChg>
        <pc:cxnChg chg="add mod">
          <ac:chgData name="Hakima Laribi" userId="801ab3f2-b582-423d-95b6-cfe2c017ca7a" providerId="ADAL" clId="{758D6F1C-E6B8-4403-B10E-C8BF39BEBAFA}" dt="2023-10-02T21:11:59.856" v="5897" actId="14100"/>
          <ac:cxnSpMkLst>
            <pc:docMk/>
            <pc:sldMk cId="730076164" sldId="357"/>
            <ac:cxnSpMk id="11" creationId="{8B7BBE4F-4714-1810-7A69-6E339B29561C}"/>
          </ac:cxnSpMkLst>
        </pc:cxnChg>
        <pc:cxnChg chg="del mod">
          <ac:chgData name="Hakima Laribi" userId="801ab3f2-b582-423d-95b6-cfe2c017ca7a" providerId="ADAL" clId="{758D6F1C-E6B8-4403-B10E-C8BF39BEBAFA}" dt="2023-10-02T21:08:35.691" v="5845" actId="478"/>
          <ac:cxnSpMkLst>
            <pc:docMk/>
            <pc:sldMk cId="730076164" sldId="357"/>
            <ac:cxnSpMk id="18" creationId="{918514DF-C62D-BD3B-134D-4C7A008D48F4}"/>
          </ac:cxnSpMkLst>
        </pc:cxnChg>
        <pc:cxnChg chg="del mod">
          <ac:chgData name="Hakima Laribi" userId="801ab3f2-b582-423d-95b6-cfe2c017ca7a" providerId="ADAL" clId="{758D6F1C-E6B8-4403-B10E-C8BF39BEBAFA}" dt="2023-10-02T21:08:35.691" v="5845" actId="478"/>
          <ac:cxnSpMkLst>
            <pc:docMk/>
            <pc:sldMk cId="730076164" sldId="357"/>
            <ac:cxnSpMk id="71" creationId="{B3A53732-8BC8-CB0C-C128-45017F7CAC1B}"/>
          </ac:cxnSpMkLst>
        </pc:cxnChg>
      </pc:sldChg>
      <pc:sldChg chg="addSp delSp modSp add del mod addAnim delAnim modAnim">
        <pc:chgData name="Hakima Laribi" userId="801ab3f2-b582-423d-95b6-cfe2c017ca7a" providerId="ADAL" clId="{758D6F1C-E6B8-4403-B10E-C8BF39BEBAFA}" dt="2023-10-02T21:06:43.851" v="5825" actId="2890"/>
        <pc:sldMkLst>
          <pc:docMk/>
          <pc:sldMk cId="2558823295" sldId="357"/>
        </pc:sldMkLst>
        <pc:spChg chg="add del">
          <ac:chgData name="Hakima Laribi" userId="801ab3f2-b582-423d-95b6-cfe2c017ca7a" providerId="ADAL" clId="{758D6F1C-E6B8-4403-B10E-C8BF39BEBAFA}" dt="2023-10-02T21:06:40.709" v="5821" actId="478"/>
          <ac:spMkLst>
            <pc:docMk/>
            <pc:sldMk cId="2558823295" sldId="357"/>
            <ac:spMk id="12" creationId="{00C729FF-B0B4-B853-1972-0BFC37B05AF7}"/>
          </ac:spMkLst>
        </pc:spChg>
        <pc:spChg chg="add del">
          <ac:chgData name="Hakima Laribi" userId="801ab3f2-b582-423d-95b6-cfe2c017ca7a" providerId="ADAL" clId="{758D6F1C-E6B8-4403-B10E-C8BF39BEBAFA}" dt="2023-10-02T21:06:40.144" v="5819" actId="478"/>
          <ac:spMkLst>
            <pc:docMk/>
            <pc:sldMk cId="2558823295" sldId="357"/>
            <ac:spMk id="13" creationId="{2173886C-40D7-3BAE-DB41-9BB08182E7D7}"/>
          </ac:spMkLst>
        </pc:spChg>
        <pc:spChg chg="add del">
          <ac:chgData name="Hakima Laribi" userId="801ab3f2-b582-423d-95b6-cfe2c017ca7a" providerId="ADAL" clId="{758D6F1C-E6B8-4403-B10E-C8BF39BEBAFA}" dt="2023-10-02T21:06:40.709" v="5821" actId="478"/>
          <ac:spMkLst>
            <pc:docMk/>
            <pc:sldMk cId="2558823295" sldId="357"/>
            <ac:spMk id="17" creationId="{1C05EB86-342E-1B50-F81C-A02EE937D0C4}"/>
          </ac:spMkLst>
        </pc:spChg>
        <pc:spChg chg="add del">
          <ac:chgData name="Hakima Laribi" userId="801ab3f2-b582-423d-95b6-cfe2c017ca7a" providerId="ADAL" clId="{758D6F1C-E6B8-4403-B10E-C8BF39BEBAFA}" dt="2023-10-02T21:06:40.379" v="5820" actId="478"/>
          <ac:spMkLst>
            <pc:docMk/>
            <pc:sldMk cId="2558823295" sldId="357"/>
            <ac:spMk id="23" creationId="{A866196B-FFA6-1220-EDC0-CBFFD40A7AFC}"/>
          </ac:spMkLst>
        </pc:spChg>
        <pc:spChg chg="add del">
          <ac:chgData name="Hakima Laribi" userId="801ab3f2-b582-423d-95b6-cfe2c017ca7a" providerId="ADAL" clId="{758D6F1C-E6B8-4403-B10E-C8BF39BEBAFA}" dt="2023-10-02T21:06:41.346" v="5822" actId="478"/>
          <ac:spMkLst>
            <pc:docMk/>
            <pc:sldMk cId="2558823295" sldId="357"/>
            <ac:spMk id="37" creationId="{E2CDD66D-5AA0-E54D-2958-1A0922B0112A}"/>
          </ac:spMkLst>
        </pc:spChg>
        <pc:spChg chg="add del">
          <ac:chgData name="Hakima Laribi" userId="801ab3f2-b582-423d-95b6-cfe2c017ca7a" providerId="ADAL" clId="{758D6F1C-E6B8-4403-B10E-C8BF39BEBAFA}" dt="2023-10-02T21:06:40.709" v="5821" actId="478"/>
          <ac:spMkLst>
            <pc:docMk/>
            <pc:sldMk cId="2558823295" sldId="357"/>
            <ac:spMk id="41" creationId="{92FC0186-6639-CC77-DEA2-27D3FA62059F}"/>
          </ac:spMkLst>
        </pc:spChg>
        <pc:spChg chg="add del">
          <ac:chgData name="Hakima Laribi" userId="801ab3f2-b582-423d-95b6-cfe2c017ca7a" providerId="ADAL" clId="{758D6F1C-E6B8-4403-B10E-C8BF39BEBAFA}" dt="2023-10-02T21:06:40.379" v="5820" actId="478"/>
          <ac:spMkLst>
            <pc:docMk/>
            <pc:sldMk cId="2558823295" sldId="357"/>
            <ac:spMk id="57" creationId="{DCF7AAC9-09AF-2117-8DEB-4740B5684566}"/>
          </ac:spMkLst>
        </pc:spChg>
        <pc:spChg chg="add del">
          <ac:chgData name="Hakima Laribi" userId="801ab3f2-b582-423d-95b6-cfe2c017ca7a" providerId="ADAL" clId="{758D6F1C-E6B8-4403-B10E-C8BF39BEBAFA}" dt="2023-10-02T21:05:51.353" v="5806" actId="478"/>
          <ac:spMkLst>
            <pc:docMk/>
            <pc:sldMk cId="2558823295" sldId="357"/>
            <ac:spMk id="64" creationId="{58C60BD1-865C-AC08-3308-E297429D0316}"/>
          </ac:spMkLst>
        </pc:spChg>
        <pc:spChg chg="add del">
          <ac:chgData name="Hakima Laribi" userId="801ab3f2-b582-423d-95b6-cfe2c017ca7a" providerId="ADAL" clId="{758D6F1C-E6B8-4403-B10E-C8BF39BEBAFA}" dt="2023-10-02T21:06:42.302" v="5823" actId="478"/>
          <ac:spMkLst>
            <pc:docMk/>
            <pc:sldMk cId="2558823295" sldId="357"/>
            <ac:spMk id="69" creationId="{60B2BDC8-1B55-8F76-E243-700400C738E0}"/>
          </ac:spMkLst>
        </pc:spChg>
        <pc:spChg chg="add del">
          <ac:chgData name="Hakima Laribi" userId="801ab3f2-b582-423d-95b6-cfe2c017ca7a" providerId="ADAL" clId="{758D6F1C-E6B8-4403-B10E-C8BF39BEBAFA}" dt="2023-10-02T21:06:42.894" v="5824" actId="478"/>
          <ac:spMkLst>
            <pc:docMk/>
            <pc:sldMk cId="2558823295" sldId="357"/>
            <ac:spMk id="70" creationId="{B00B856A-636E-1924-E253-47ADDC28AAB8}"/>
          </ac:spMkLst>
        </pc:spChg>
        <pc:spChg chg="add del">
          <ac:chgData name="Hakima Laribi" userId="801ab3f2-b582-423d-95b6-cfe2c017ca7a" providerId="ADAL" clId="{758D6F1C-E6B8-4403-B10E-C8BF39BEBAFA}" dt="2023-10-02T21:06:40.709" v="5821" actId="478"/>
          <ac:spMkLst>
            <pc:docMk/>
            <pc:sldMk cId="2558823295" sldId="357"/>
            <ac:spMk id="72" creationId="{66C44027-EA20-8E90-BE07-E64B38D9086C}"/>
          </ac:spMkLst>
        </pc:spChg>
        <pc:picChg chg="mod">
          <ac:chgData name="Hakima Laribi" userId="801ab3f2-b582-423d-95b6-cfe2c017ca7a" providerId="ADAL" clId="{758D6F1C-E6B8-4403-B10E-C8BF39BEBAFA}" dt="2023-10-02T21:06:39.888" v="5818" actId="1076"/>
          <ac:picMkLst>
            <pc:docMk/>
            <pc:sldMk cId="2558823295" sldId="357"/>
            <ac:picMk id="8" creationId="{91DCFE85-C9DD-F47F-A7DB-07A321AFB1DF}"/>
          </ac:picMkLst>
        </pc:picChg>
        <pc:picChg chg="add del">
          <ac:chgData name="Hakima Laribi" userId="801ab3f2-b582-423d-95b6-cfe2c017ca7a" providerId="ADAL" clId="{758D6F1C-E6B8-4403-B10E-C8BF39BEBAFA}" dt="2023-10-02T21:06:40.709" v="5821" actId="478"/>
          <ac:picMkLst>
            <pc:docMk/>
            <pc:sldMk cId="2558823295" sldId="357"/>
            <ac:picMk id="14" creationId="{C90561B1-262A-CF3A-F95D-6F4F9EBF1326}"/>
          </ac:picMkLst>
        </pc:picChg>
        <pc:cxnChg chg="add del mod">
          <ac:chgData name="Hakima Laribi" userId="801ab3f2-b582-423d-95b6-cfe2c017ca7a" providerId="ADAL" clId="{758D6F1C-E6B8-4403-B10E-C8BF39BEBAFA}" dt="2023-10-02T21:06:40.709" v="5821" actId="478"/>
          <ac:cxnSpMkLst>
            <pc:docMk/>
            <pc:sldMk cId="2558823295" sldId="357"/>
            <ac:cxnSpMk id="10" creationId="{7DB8D2BD-7CFA-0C24-CCCF-59422DB69535}"/>
          </ac:cxnSpMkLst>
        </pc:cxnChg>
        <pc:cxnChg chg="add del mod">
          <ac:chgData name="Hakima Laribi" userId="801ab3f2-b582-423d-95b6-cfe2c017ca7a" providerId="ADAL" clId="{758D6F1C-E6B8-4403-B10E-C8BF39BEBAFA}" dt="2023-10-02T21:06:40.709" v="5821" actId="478"/>
          <ac:cxnSpMkLst>
            <pc:docMk/>
            <pc:sldMk cId="2558823295" sldId="357"/>
            <ac:cxnSpMk id="18" creationId="{918514DF-C62D-BD3B-134D-4C7A008D48F4}"/>
          </ac:cxnSpMkLst>
        </pc:cxnChg>
        <pc:cxnChg chg="add del mod">
          <ac:chgData name="Hakima Laribi" userId="801ab3f2-b582-423d-95b6-cfe2c017ca7a" providerId="ADAL" clId="{758D6F1C-E6B8-4403-B10E-C8BF39BEBAFA}" dt="2023-10-02T21:06:40.709" v="5821" actId="478"/>
          <ac:cxnSpMkLst>
            <pc:docMk/>
            <pc:sldMk cId="2558823295" sldId="357"/>
            <ac:cxnSpMk id="71" creationId="{B3A53732-8BC8-CB0C-C128-45017F7CAC1B}"/>
          </ac:cxnSpMkLst>
        </pc:cxnChg>
      </pc:sldChg>
      <pc:sldChg chg="new del">
        <pc:chgData name="Hakima Laribi" userId="801ab3f2-b582-423d-95b6-cfe2c017ca7a" providerId="ADAL" clId="{758D6F1C-E6B8-4403-B10E-C8BF39BEBAFA}" dt="2023-10-03T15:44:58.957" v="6263" actId="680"/>
        <pc:sldMkLst>
          <pc:docMk/>
          <pc:sldMk cId="194140310" sldId="358"/>
        </pc:sldMkLst>
      </pc:sldChg>
      <pc:sldChg chg="addSp delSp modSp add mod delAnim modAnim modNotesTx">
        <pc:chgData name="Hakima Laribi" userId="801ab3f2-b582-423d-95b6-cfe2c017ca7a" providerId="ADAL" clId="{758D6F1C-E6B8-4403-B10E-C8BF39BEBAFA}" dt="2023-10-09T23:16:42.580" v="22726" actId="20577"/>
        <pc:sldMkLst>
          <pc:docMk/>
          <pc:sldMk cId="829010654" sldId="358"/>
        </pc:sldMkLst>
        <pc:spChg chg="add del mod">
          <ac:chgData name="Hakima Laribi" userId="801ab3f2-b582-423d-95b6-cfe2c017ca7a" providerId="ADAL" clId="{758D6F1C-E6B8-4403-B10E-C8BF39BEBAFA}" dt="2023-10-03T15:49:22.003" v="6317" actId="478"/>
          <ac:spMkLst>
            <pc:docMk/>
            <pc:sldMk cId="829010654" sldId="358"/>
            <ac:spMk id="7" creationId="{FBB6AB70-46A9-1D23-652F-4217D869035E}"/>
          </ac:spMkLst>
        </pc:spChg>
        <pc:spChg chg="add mod">
          <ac:chgData name="Hakima Laribi" userId="801ab3f2-b582-423d-95b6-cfe2c017ca7a" providerId="ADAL" clId="{758D6F1C-E6B8-4403-B10E-C8BF39BEBAFA}" dt="2023-10-06T15:30:00.628" v="11348" actId="2085"/>
          <ac:spMkLst>
            <pc:docMk/>
            <pc:sldMk cId="829010654" sldId="358"/>
            <ac:spMk id="8" creationId="{F7A033EB-EA7B-DC53-12D2-1ED5FE1A2791}"/>
          </ac:spMkLst>
        </pc:spChg>
        <pc:spChg chg="add del mod">
          <ac:chgData name="Hakima Laribi" userId="801ab3f2-b582-423d-95b6-cfe2c017ca7a" providerId="ADAL" clId="{758D6F1C-E6B8-4403-B10E-C8BF39BEBAFA}" dt="2023-10-03T15:49:22.003" v="6317" actId="478"/>
          <ac:spMkLst>
            <pc:docMk/>
            <pc:sldMk cId="829010654" sldId="358"/>
            <ac:spMk id="9" creationId="{42936EE6-CF41-4874-8908-562EF2938B97}"/>
          </ac:spMkLst>
        </pc:spChg>
        <pc:spChg chg="add mod">
          <ac:chgData name="Hakima Laribi" userId="801ab3f2-b582-423d-95b6-cfe2c017ca7a" providerId="ADAL" clId="{758D6F1C-E6B8-4403-B10E-C8BF39BEBAFA}" dt="2023-10-06T15:30:00.628" v="11348" actId="2085"/>
          <ac:spMkLst>
            <pc:docMk/>
            <pc:sldMk cId="829010654" sldId="358"/>
            <ac:spMk id="9" creationId="{87587C1E-3127-4869-A43D-122D3212BDA5}"/>
          </ac:spMkLst>
        </pc:spChg>
        <pc:spChg chg="add del mod">
          <ac:chgData name="Hakima Laribi" userId="801ab3f2-b582-423d-95b6-cfe2c017ca7a" providerId="ADAL" clId="{758D6F1C-E6B8-4403-B10E-C8BF39BEBAFA}" dt="2023-10-03T15:49:22.003" v="6317" actId="478"/>
          <ac:spMkLst>
            <pc:docMk/>
            <pc:sldMk cId="829010654" sldId="358"/>
            <ac:spMk id="11" creationId="{3D42EC66-416E-127D-6A69-C68D57C2FE4A}"/>
          </ac:spMkLst>
        </pc:spChg>
        <pc:spChg chg="add del mod">
          <ac:chgData name="Hakima Laribi" userId="801ab3f2-b582-423d-95b6-cfe2c017ca7a" providerId="ADAL" clId="{758D6F1C-E6B8-4403-B10E-C8BF39BEBAFA}" dt="2023-10-03T17:22:38.308" v="6498" actId="478"/>
          <ac:spMkLst>
            <pc:docMk/>
            <pc:sldMk cId="829010654" sldId="358"/>
            <ac:spMk id="13" creationId="{92B4DC39-E241-B4AB-1766-0160F27A0FAC}"/>
          </ac:spMkLst>
        </pc:spChg>
        <pc:spChg chg="add del mod">
          <ac:chgData name="Hakima Laribi" userId="801ab3f2-b582-423d-95b6-cfe2c017ca7a" providerId="ADAL" clId="{758D6F1C-E6B8-4403-B10E-C8BF39BEBAFA}" dt="2023-10-03T17:22:34.628" v="6496" actId="478"/>
          <ac:spMkLst>
            <pc:docMk/>
            <pc:sldMk cId="829010654" sldId="358"/>
            <ac:spMk id="15" creationId="{BA26DA8B-E50F-BACE-7673-DC4A69AB0799}"/>
          </ac:spMkLst>
        </pc:spChg>
        <pc:spChg chg="add del mod">
          <ac:chgData name="Hakima Laribi" userId="801ab3f2-b582-423d-95b6-cfe2c017ca7a" providerId="ADAL" clId="{758D6F1C-E6B8-4403-B10E-C8BF39BEBAFA}" dt="2023-10-03T15:59:39.472" v="6439"/>
          <ac:spMkLst>
            <pc:docMk/>
            <pc:sldMk cId="829010654" sldId="358"/>
            <ac:spMk id="16" creationId="{A096857A-644A-D8DD-D644-C1F036A6368A}"/>
          </ac:spMkLst>
        </pc:spChg>
        <pc:spChg chg="del mod">
          <ac:chgData name="Hakima Laribi" userId="801ab3f2-b582-423d-95b6-cfe2c017ca7a" providerId="ADAL" clId="{758D6F1C-E6B8-4403-B10E-C8BF39BEBAFA}" dt="2023-10-06T00:18:25.852" v="10407" actId="478"/>
          <ac:spMkLst>
            <pc:docMk/>
            <pc:sldMk cId="829010654" sldId="358"/>
            <ac:spMk id="18" creationId="{3F6473A7-1696-C5C6-6253-3E69221FF21B}"/>
          </ac:spMkLst>
        </pc:spChg>
        <pc:spChg chg="del mod">
          <ac:chgData name="Hakima Laribi" userId="801ab3f2-b582-423d-95b6-cfe2c017ca7a" providerId="ADAL" clId="{758D6F1C-E6B8-4403-B10E-C8BF39BEBAFA}" dt="2023-10-06T00:18:25.852" v="10407" actId="478"/>
          <ac:spMkLst>
            <pc:docMk/>
            <pc:sldMk cId="829010654" sldId="358"/>
            <ac:spMk id="19" creationId="{1D39D0A9-8F0A-482C-3FFA-A7AA862DA69A}"/>
          </ac:spMkLst>
        </pc:spChg>
        <pc:spChg chg="add del mod">
          <ac:chgData name="Hakima Laribi" userId="801ab3f2-b582-423d-95b6-cfe2c017ca7a" providerId="ADAL" clId="{758D6F1C-E6B8-4403-B10E-C8BF39BEBAFA}" dt="2023-10-03T15:59:39.472" v="6439"/>
          <ac:spMkLst>
            <pc:docMk/>
            <pc:sldMk cId="829010654" sldId="358"/>
            <ac:spMk id="20" creationId="{6A5460E0-BC76-66AE-C02E-0FB68A03F9EB}"/>
          </ac:spMkLst>
        </pc:spChg>
        <pc:spChg chg="add del">
          <ac:chgData name="Hakima Laribi" userId="801ab3f2-b582-423d-95b6-cfe2c017ca7a" providerId="ADAL" clId="{758D6F1C-E6B8-4403-B10E-C8BF39BEBAFA}" dt="2023-10-03T15:49:22.003" v="6317" actId="478"/>
          <ac:spMkLst>
            <pc:docMk/>
            <pc:sldMk cId="829010654" sldId="358"/>
            <ac:spMk id="22" creationId="{F911EB34-E83F-05D7-22CE-77E985ADEFA0}"/>
          </ac:spMkLst>
        </pc:spChg>
        <pc:spChg chg="add del">
          <ac:chgData name="Hakima Laribi" userId="801ab3f2-b582-423d-95b6-cfe2c017ca7a" providerId="ADAL" clId="{758D6F1C-E6B8-4403-B10E-C8BF39BEBAFA}" dt="2023-10-03T15:49:22.003" v="6317" actId="478"/>
          <ac:spMkLst>
            <pc:docMk/>
            <pc:sldMk cId="829010654" sldId="358"/>
            <ac:spMk id="26" creationId="{2D3CAF34-0E0D-D1DE-B2B4-6C8BBB897D89}"/>
          </ac:spMkLst>
        </pc:spChg>
        <pc:spChg chg="add mod">
          <ac:chgData name="Hakima Laribi" userId="801ab3f2-b582-423d-95b6-cfe2c017ca7a" providerId="ADAL" clId="{758D6F1C-E6B8-4403-B10E-C8BF39BEBAFA}" dt="2023-10-03T17:57:01.046" v="6951" actId="1038"/>
          <ac:spMkLst>
            <pc:docMk/>
            <pc:sldMk cId="829010654" sldId="358"/>
            <ac:spMk id="33" creationId="{31021201-4026-6761-8F9E-31B43264EC13}"/>
          </ac:spMkLst>
        </pc:spChg>
        <pc:spChg chg="add mod">
          <ac:chgData name="Hakima Laribi" userId="801ab3f2-b582-423d-95b6-cfe2c017ca7a" providerId="ADAL" clId="{758D6F1C-E6B8-4403-B10E-C8BF39BEBAFA}" dt="2023-10-03T17:57:01.046" v="6951" actId="1038"/>
          <ac:spMkLst>
            <pc:docMk/>
            <pc:sldMk cId="829010654" sldId="358"/>
            <ac:spMk id="35" creationId="{309F6FB4-0350-D76B-0168-C01769144DA7}"/>
          </ac:spMkLst>
        </pc:spChg>
        <pc:spChg chg="add del mod">
          <ac:chgData name="Hakima Laribi" userId="801ab3f2-b582-423d-95b6-cfe2c017ca7a" providerId="ADAL" clId="{758D6F1C-E6B8-4403-B10E-C8BF39BEBAFA}" dt="2023-10-03T18:18:57.185" v="7102" actId="478"/>
          <ac:spMkLst>
            <pc:docMk/>
            <pc:sldMk cId="829010654" sldId="358"/>
            <ac:spMk id="36" creationId="{6C497337-ABFB-E21A-F131-E022F9D71845}"/>
          </ac:spMkLst>
        </pc:spChg>
        <pc:spChg chg="add mod">
          <ac:chgData name="Hakima Laribi" userId="801ab3f2-b582-423d-95b6-cfe2c017ca7a" providerId="ADAL" clId="{758D6F1C-E6B8-4403-B10E-C8BF39BEBAFA}" dt="2023-10-03T21:03:36.775" v="7431" actId="1582"/>
          <ac:spMkLst>
            <pc:docMk/>
            <pc:sldMk cId="829010654" sldId="358"/>
            <ac:spMk id="37" creationId="{89E6156A-C740-B816-3606-8D592619D758}"/>
          </ac:spMkLst>
        </pc:spChg>
        <pc:spChg chg="add del">
          <ac:chgData name="Hakima Laribi" userId="801ab3f2-b582-423d-95b6-cfe2c017ca7a" providerId="ADAL" clId="{758D6F1C-E6B8-4403-B10E-C8BF39BEBAFA}" dt="2023-10-03T15:49:22.003" v="6317" actId="478"/>
          <ac:spMkLst>
            <pc:docMk/>
            <pc:sldMk cId="829010654" sldId="358"/>
            <ac:spMk id="38" creationId="{327C02D0-E0FF-8E9F-77AD-DF0F6F57F1BE}"/>
          </ac:spMkLst>
        </pc:spChg>
        <pc:spChg chg="add mod">
          <ac:chgData name="Hakima Laribi" userId="801ab3f2-b582-423d-95b6-cfe2c017ca7a" providerId="ADAL" clId="{758D6F1C-E6B8-4403-B10E-C8BF39BEBAFA}" dt="2023-10-06T19:17:03.283" v="12940" actId="14100"/>
          <ac:spMkLst>
            <pc:docMk/>
            <pc:sldMk cId="829010654" sldId="358"/>
            <ac:spMk id="43" creationId="{CD09F058-F98F-45AB-70C4-264691A53FDB}"/>
          </ac:spMkLst>
        </pc:spChg>
        <pc:spChg chg="add mod ord">
          <ac:chgData name="Hakima Laribi" userId="801ab3f2-b582-423d-95b6-cfe2c017ca7a" providerId="ADAL" clId="{758D6F1C-E6B8-4403-B10E-C8BF39BEBAFA}" dt="2023-10-06T15:29:09.853" v="11341" actId="166"/>
          <ac:spMkLst>
            <pc:docMk/>
            <pc:sldMk cId="829010654" sldId="358"/>
            <ac:spMk id="44" creationId="{0D508EC2-C5CA-CF6D-7699-E4F6DEBEF1D3}"/>
          </ac:spMkLst>
        </pc:spChg>
        <pc:spChg chg="add mod">
          <ac:chgData name="Hakima Laribi" userId="801ab3f2-b582-423d-95b6-cfe2c017ca7a" providerId="ADAL" clId="{758D6F1C-E6B8-4403-B10E-C8BF39BEBAFA}" dt="2023-10-06T15:18:52.368" v="11290" actId="14100"/>
          <ac:spMkLst>
            <pc:docMk/>
            <pc:sldMk cId="829010654" sldId="358"/>
            <ac:spMk id="49" creationId="{7D38549A-5BEC-02B9-DF4C-721166CB7E86}"/>
          </ac:spMkLst>
        </pc:spChg>
        <pc:picChg chg="add mod ord">
          <ac:chgData name="Hakima Laribi" userId="801ab3f2-b582-423d-95b6-cfe2c017ca7a" providerId="ADAL" clId="{758D6F1C-E6B8-4403-B10E-C8BF39BEBAFA}" dt="2023-10-06T15:31:05.885" v="11352" actId="166"/>
          <ac:picMkLst>
            <pc:docMk/>
            <pc:sldMk cId="829010654" sldId="358"/>
            <ac:picMk id="2" creationId="{A6A10C32-8455-B1B8-94E8-CB12D81F8C0D}"/>
          </ac:picMkLst>
        </pc:picChg>
        <pc:picChg chg="add mod ord">
          <ac:chgData name="Hakima Laribi" userId="801ab3f2-b582-423d-95b6-cfe2c017ca7a" providerId="ADAL" clId="{758D6F1C-E6B8-4403-B10E-C8BF39BEBAFA}" dt="2023-10-06T15:31:05.885" v="11352" actId="166"/>
          <ac:picMkLst>
            <pc:docMk/>
            <pc:sldMk cId="829010654" sldId="358"/>
            <ac:picMk id="3" creationId="{12AC13D3-9A92-44E8-CE53-6369987E2B7D}"/>
          </ac:picMkLst>
        </pc:picChg>
        <pc:picChg chg="add del">
          <ac:chgData name="Hakima Laribi" userId="801ab3f2-b582-423d-95b6-cfe2c017ca7a" providerId="ADAL" clId="{758D6F1C-E6B8-4403-B10E-C8BF39BEBAFA}" dt="2023-10-03T16:08:56.201" v="6492" actId="478"/>
          <ac:picMkLst>
            <pc:docMk/>
            <pc:sldMk cId="829010654" sldId="358"/>
            <ac:picMk id="3" creationId="{42C9F924-9A52-DA85-6619-477FBE547EC8}"/>
          </ac:picMkLst>
        </pc:picChg>
        <pc:picChg chg="add del mod">
          <ac:chgData name="Hakima Laribi" userId="801ab3f2-b582-423d-95b6-cfe2c017ca7a" providerId="ADAL" clId="{758D6F1C-E6B8-4403-B10E-C8BF39BEBAFA}" dt="2023-10-03T16:07:41.420" v="6481" actId="478"/>
          <ac:picMkLst>
            <pc:docMk/>
            <pc:sldMk cId="829010654" sldId="358"/>
            <ac:picMk id="5" creationId="{2027AB40-803E-B04E-E6E9-FB0BAAA5F94F}"/>
          </ac:picMkLst>
        </pc:picChg>
        <pc:picChg chg="add mod ord">
          <ac:chgData name="Hakima Laribi" userId="801ab3f2-b582-423d-95b6-cfe2c017ca7a" providerId="ADAL" clId="{758D6F1C-E6B8-4403-B10E-C8BF39BEBAFA}" dt="2023-10-06T15:31:05.885" v="11352" actId="166"/>
          <ac:picMkLst>
            <pc:docMk/>
            <pc:sldMk cId="829010654" sldId="358"/>
            <ac:picMk id="5" creationId="{F389AECB-A8C4-CFC0-BEB6-05895F2A5A9A}"/>
          </ac:picMkLst>
        </pc:picChg>
        <pc:picChg chg="add del mod">
          <ac:chgData name="Hakima Laribi" userId="801ab3f2-b582-423d-95b6-cfe2c017ca7a" providerId="ADAL" clId="{758D6F1C-E6B8-4403-B10E-C8BF39BEBAFA}" dt="2023-10-03T17:28:11.489" v="6544" actId="478"/>
          <ac:picMkLst>
            <pc:docMk/>
            <pc:sldMk cId="829010654" sldId="358"/>
            <ac:picMk id="6" creationId="{2F468C6A-A322-EC50-E9F7-7C66C5B42025}"/>
          </ac:picMkLst>
        </pc:picChg>
        <pc:picChg chg="add mod ord">
          <ac:chgData name="Hakima Laribi" userId="801ab3f2-b582-423d-95b6-cfe2c017ca7a" providerId="ADAL" clId="{758D6F1C-E6B8-4403-B10E-C8BF39BEBAFA}" dt="2023-10-06T15:31:05.885" v="11352" actId="166"/>
          <ac:picMkLst>
            <pc:docMk/>
            <pc:sldMk cId="829010654" sldId="358"/>
            <ac:picMk id="6" creationId="{765ED987-4FC4-8F7B-52DA-0DF27D305416}"/>
          </ac:picMkLst>
        </pc:picChg>
        <pc:picChg chg="add mod ord">
          <ac:chgData name="Hakima Laribi" userId="801ab3f2-b582-423d-95b6-cfe2c017ca7a" providerId="ADAL" clId="{758D6F1C-E6B8-4403-B10E-C8BF39BEBAFA}" dt="2023-10-06T15:31:05.885" v="11352" actId="166"/>
          <ac:picMkLst>
            <pc:docMk/>
            <pc:sldMk cId="829010654" sldId="358"/>
            <ac:picMk id="7" creationId="{7B0EE583-CE4D-558C-BCF2-DD412E99B998}"/>
          </ac:picMkLst>
        </pc:picChg>
        <pc:picChg chg="add del mod">
          <ac:chgData name="Hakima Laribi" userId="801ab3f2-b582-423d-95b6-cfe2c017ca7a" providerId="ADAL" clId="{758D6F1C-E6B8-4403-B10E-C8BF39BEBAFA}" dt="2023-10-03T17:28:12.795" v="6545" actId="478"/>
          <ac:picMkLst>
            <pc:docMk/>
            <pc:sldMk cId="829010654" sldId="358"/>
            <ac:picMk id="10" creationId="{F90091FC-0FC2-91CE-698F-3186FE0F3CD4}"/>
          </ac:picMkLst>
        </pc:picChg>
        <pc:picChg chg="add del mod">
          <ac:chgData name="Hakima Laribi" userId="801ab3f2-b582-423d-95b6-cfe2c017ca7a" providerId="ADAL" clId="{758D6F1C-E6B8-4403-B10E-C8BF39BEBAFA}" dt="2023-10-03T17:57:01.046" v="6951" actId="1038"/>
          <ac:picMkLst>
            <pc:docMk/>
            <pc:sldMk cId="829010654" sldId="358"/>
            <ac:picMk id="12" creationId="{366CB1AB-5C58-AC79-D7EA-1B12454DA69D}"/>
          </ac:picMkLst>
        </pc:picChg>
        <pc:picChg chg="add del">
          <ac:chgData name="Hakima Laribi" userId="801ab3f2-b582-423d-95b6-cfe2c017ca7a" providerId="ADAL" clId="{758D6F1C-E6B8-4403-B10E-C8BF39BEBAFA}" dt="2023-10-03T16:08:42.855" v="6488" actId="478"/>
          <ac:picMkLst>
            <pc:docMk/>
            <pc:sldMk cId="829010654" sldId="358"/>
            <ac:picMk id="14" creationId="{FC1480BF-F700-E0F3-0280-B3A27FF84F4C}"/>
          </ac:picMkLst>
        </pc:picChg>
        <pc:picChg chg="add del mod">
          <ac:chgData name="Hakima Laribi" userId="801ab3f2-b582-423d-95b6-cfe2c017ca7a" providerId="ADAL" clId="{758D6F1C-E6B8-4403-B10E-C8BF39BEBAFA}" dt="2023-10-03T17:57:01.046" v="6951" actId="1038"/>
          <ac:picMkLst>
            <pc:docMk/>
            <pc:sldMk cId="829010654" sldId="358"/>
            <ac:picMk id="17" creationId="{365E8552-828A-B66E-4F80-CE13DC5C6FFD}"/>
          </ac:picMkLst>
        </pc:picChg>
        <pc:picChg chg="add mod">
          <ac:chgData name="Hakima Laribi" userId="801ab3f2-b582-423d-95b6-cfe2c017ca7a" providerId="ADAL" clId="{758D6F1C-E6B8-4403-B10E-C8BF39BEBAFA}" dt="2023-10-06T15:26:14.102" v="11318" actId="14100"/>
          <ac:picMkLst>
            <pc:docMk/>
            <pc:sldMk cId="829010654" sldId="358"/>
            <ac:picMk id="23" creationId="{293B5B0A-CDDB-67DF-77E0-5C39C93DE635}"/>
          </ac:picMkLst>
        </pc:picChg>
        <pc:picChg chg="add del mod">
          <ac:chgData name="Hakima Laribi" userId="801ab3f2-b582-423d-95b6-cfe2c017ca7a" providerId="ADAL" clId="{758D6F1C-E6B8-4403-B10E-C8BF39BEBAFA}" dt="2023-10-03T17:23:36.943" v="6507" actId="478"/>
          <ac:picMkLst>
            <pc:docMk/>
            <pc:sldMk cId="829010654" sldId="358"/>
            <ac:picMk id="27" creationId="{CBEAC55C-7ABC-D784-1311-441D3CAF5747}"/>
          </ac:picMkLst>
        </pc:picChg>
        <pc:picChg chg="add mod">
          <ac:chgData name="Hakima Laribi" userId="801ab3f2-b582-423d-95b6-cfe2c017ca7a" providerId="ADAL" clId="{758D6F1C-E6B8-4403-B10E-C8BF39BEBAFA}" dt="2023-10-03T17:57:01.046" v="6951" actId="1038"/>
          <ac:picMkLst>
            <pc:docMk/>
            <pc:sldMk cId="829010654" sldId="358"/>
            <ac:picMk id="29" creationId="{677E60FE-ADB4-5B9D-85DD-30188C2BC311}"/>
          </ac:picMkLst>
        </pc:picChg>
        <pc:picChg chg="add mod modCrop">
          <ac:chgData name="Hakima Laribi" userId="801ab3f2-b582-423d-95b6-cfe2c017ca7a" providerId="ADAL" clId="{758D6F1C-E6B8-4403-B10E-C8BF39BEBAFA}" dt="2023-10-03T17:57:01.046" v="6951" actId="1038"/>
          <ac:picMkLst>
            <pc:docMk/>
            <pc:sldMk cId="829010654" sldId="358"/>
            <ac:picMk id="31" creationId="{11F70264-6D31-EF6D-18F9-B307C18B954C}"/>
          </ac:picMkLst>
        </pc:picChg>
        <pc:picChg chg="add mod">
          <ac:chgData name="Hakima Laribi" userId="801ab3f2-b582-423d-95b6-cfe2c017ca7a" providerId="ADAL" clId="{758D6F1C-E6B8-4403-B10E-C8BF39BEBAFA}" dt="2023-10-06T15:18:47.156" v="11289" actId="14100"/>
          <ac:picMkLst>
            <pc:docMk/>
            <pc:sldMk cId="829010654" sldId="358"/>
            <ac:picMk id="32" creationId="{4C4FD366-221A-C72F-2EFE-652CE6BE1132}"/>
          </ac:picMkLst>
        </pc:picChg>
        <pc:cxnChg chg="add del mod">
          <ac:chgData name="Hakima Laribi" userId="801ab3f2-b582-423d-95b6-cfe2c017ca7a" providerId="ADAL" clId="{758D6F1C-E6B8-4403-B10E-C8BF39BEBAFA}" dt="2023-10-03T15:49:17.644" v="6316" actId="478"/>
          <ac:cxnSpMkLst>
            <pc:docMk/>
            <pc:sldMk cId="829010654" sldId="358"/>
            <ac:cxnSpMk id="8" creationId="{C092459B-FCA7-78EB-A03E-976D457A95C7}"/>
          </ac:cxnSpMkLst>
        </pc:cxnChg>
        <pc:cxnChg chg="add del mod">
          <ac:chgData name="Hakima Laribi" userId="801ab3f2-b582-423d-95b6-cfe2c017ca7a" providerId="ADAL" clId="{758D6F1C-E6B8-4403-B10E-C8BF39BEBAFA}" dt="2023-10-03T15:49:17.644" v="6316" actId="478"/>
          <ac:cxnSpMkLst>
            <pc:docMk/>
            <pc:sldMk cId="829010654" sldId="358"/>
            <ac:cxnSpMk id="24" creationId="{3D09BB35-E8D1-4915-F67B-4F4BEAF89642}"/>
          </ac:cxnSpMkLst>
        </pc:cxnChg>
        <pc:cxnChg chg="add del">
          <ac:chgData name="Hakima Laribi" userId="801ab3f2-b582-423d-95b6-cfe2c017ca7a" providerId="ADAL" clId="{758D6F1C-E6B8-4403-B10E-C8BF39BEBAFA}" dt="2023-10-03T15:49:17.644" v="6316" actId="478"/>
          <ac:cxnSpMkLst>
            <pc:docMk/>
            <pc:sldMk cId="829010654" sldId="358"/>
            <ac:cxnSpMk id="34" creationId="{4B5D8B53-7A48-F7F9-7A6B-AD029BD9BC7B}"/>
          </ac:cxnSpMkLst>
        </pc:cxnChg>
        <pc:cxnChg chg="add del mod">
          <ac:chgData name="Hakima Laribi" userId="801ab3f2-b582-423d-95b6-cfe2c017ca7a" providerId="ADAL" clId="{758D6F1C-E6B8-4403-B10E-C8BF39BEBAFA}" dt="2023-10-03T15:49:23.691" v="6318" actId="478"/>
          <ac:cxnSpMkLst>
            <pc:docMk/>
            <pc:sldMk cId="829010654" sldId="358"/>
            <ac:cxnSpMk id="39" creationId="{7B8D19B1-D4AC-D26E-9576-9BE7DF238B99}"/>
          </ac:cxnSpMkLst>
        </pc:cxnChg>
        <pc:cxnChg chg="add mod">
          <ac:chgData name="Hakima Laribi" userId="801ab3f2-b582-423d-95b6-cfe2c017ca7a" providerId="ADAL" clId="{758D6F1C-E6B8-4403-B10E-C8BF39BEBAFA}" dt="2023-10-06T15:31:41.146" v="11354" actId="1076"/>
          <ac:cxnSpMkLst>
            <pc:docMk/>
            <pc:sldMk cId="829010654" sldId="358"/>
            <ac:cxnSpMk id="41" creationId="{2CE231BF-174F-6362-1CFE-9F3163F56AD4}"/>
          </ac:cxnSpMkLst>
        </pc:cxnChg>
        <pc:cxnChg chg="add mod ord">
          <ac:chgData name="Hakima Laribi" userId="801ab3f2-b582-423d-95b6-cfe2c017ca7a" providerId="ADAL" clId="{758D6F1C-E6B8-4403-B10E-C8BF39BEBAFA}" dt="2023-10-06T15:29:09.853" v="11341" actId="166"/>
          <ac:cxnSpMkLst>
            <pc:docMk/>
            <pc:sldMk cId="829010654" sldId="358"/>
            <ac:cxnSpMk id="45" creationId="{034AC93D-2DA0-89CE-1EBB-ED782FDF8CB8}"/>
          </ac:cxnSpMkLst>
        </pc:cxnChg>
      </pc:sldChg>
      <pc:sldChg chg="addSp delSp modSp add mod modNotesTx">
        <pc:chgData name="Hakima Laribi" userId="801ab3f2-b582-423d-95b6-cfe2c017ca7a" providerId="ADAL" clId="{758D6F1C-E6B8-4403-B10E-C8BF39BEBAFA}" dt="2023-10-09T23:17:51.044" v="22974" actId="20577"/>
        <pc:sldMkLst>
          <pc:docMk/>
          <pc:sldMk cId="2653817633" sldId="359"/>
        </pc:sldMkLst>
        <pc:spChg chg="add mod">
          <ac:chgData name="Hakima Laribi" userId="801ab3f2-b582-423d-95b6-cfe2c017ca7a" providerId="ADAL" clId="{758D6F1C-E6B8-4403-B10E-C8BF39BEBAFA}" dt="2023-10-06T17:23:36.626" v="11589" actId="571"/>
          <ac:spMkLst>
            <pc:docMk/>
            <pc:sldMk cId="2653817633" sldId="359"/>
            <ac:spMk id="3" creationId="{93F4ED43-83EE-7CD1-EDC6-E12D7186A9AD}"/>
          </ac:spMkLst>
        </pc:spChg>
        <pc:spChg chg="add del mod">
          <ac:chgData name="Hakima Laribi" userId="801ab3f2-b582-423d-95b6-cfe2c017ca7a" providerId="ADAL" clId="{758D6F1C-E6B8-4403-B10E-C8BF39BEBAFA}" dt="2023-10-03T17:49:49.163" v="6901" actId="478"/>
          <ac:spMkLst>
            <pc:docMk/>
            <pc:sldMk cId="2653817633" sldId="359"/>
            <ac:spMk id="5" creationId="{225053B8-A88B-0EF0-FC85-1B1BF4167ECC}"/>
          </ac:spMkLst>
        </pc:spChg>
        <pc:spChg chg="add mod">
          <ac:chgData name="Hakima Laribi" userId="801ab3f2-b582-423d-95b6-cfe2c017ca7a" providerId="ADAL" clId="{758D6F1C-E6B8-4403-B10E-C8BF39BEBAFA}" dt="2023-10-06T17:23:36.626" v="11589" actId="571"/>
          <ac:spMkLst>
            <pc:docMk/>
            <pc:sldMk cId="2653817633" sldId="359"/>
            <ac:spMk id="6" creationId="{AA791362-B6AC-ECC0-255D-50FFC8A5BA39}"/>
          </ac:spMkLst>
        </pc:spChg>
        <pc:spChg chg="add del mod">
          <ac:chgData name="Hakima Laribi" userId="801ab3f2-b582-423d-95b6-cfe2c017ca7a" providerId="ADAL" clId="{758D6F1C-E6B8-4403-B10E-C8BF39BEBAFA}" dt="2023-10-03T17:55:43.112" v="6940"/>
          <ac:spMkLst>
            <pc:docMk/>
            <pc:sldMk cId="2653817633" sldId="359"/>
            <ac:spMk id="11" creationId="{6A3B5C53-268D-4081-836B-446B79C52D77}"/>
          </ac:spMkLst>
        </pc:spChg>
        <pc:spChg chg="add del mod">
          <ac:chgData name="Hakima Laribi" userId="801ab3f2-b582-423d-95b6-cfe2c017ca7a" providerId="ADAL" clId="{758D6F1C-E6B8-4403-B10E-C8BF39BEBAFA}" dt="2023-10-03T17:55:43.112" v="6940"/>
          <ac:spMkLst>
            <pc:docMk/>
            <pc:sldMk cId="2653817633" sldId="359"/>
            <ac:spMk id="14" creationId="{78648EEC-0BCF-8230-6337-14800AE56C79}"/>
          </ac:spMkLst>
        </pc:spChg>
        <pc:spChg chg="del mod">
          <ac:chgData name="Hakima Laribi" userId="801ab3f2-b582-423d-95b6-cfe2c017ca7a" providerId="ADAL" clId="{758D6F1C-E6B8-4403-B10E-C8BF39BEBAFA}" dt="2023-10-03T17:39:04.960" v="6726" actId="478"/>
          <ac:spMkLst>
            <pc:docMk/>
            <pc:sldMk cId="2653817633" sldId="359"/>
            <ac:spMk id="18" creationId="{3F6473A7-1696-C5C6-6253-3E69221FF21B}"/>
          </ac:spMkLst>
        </pc:spChg>
        <pc:spChg chg="del">
          <ac:chgData name="Hakima Laribi" userId="801ab3f2-b582-423d-95b6-cfe2c017ca7a" providerId="ADAL" clId="{758D6F1C-E6B8-4403-B10E-C8BF39BEBAFA}" dt="2023-10-03T17:39:08.234" v="6728" actId="478"/>
          <ac:spMkLst>
            <pc:docMk/>
            <pc:sldMk cId="2653817633" sldId="359"/>
            <ac:spMk id="19" creationId="{1D39D0A9-8F0A-482C-3FFA-A7AA862DA69A}"/>
          </ac:spMkLst>
        </pc:spChg>
        <pc:spChg chg="add mod">
          <ac:chgData name="Hakima Laribi" userId="801ab3f2-b582-423d-95b6-cfe2c017ca7a" providerId="ADAL" clId="{758D6F1C-E6B8-4403-B10E-C8BF39BEBAFA}" dt="2023-10-06T19:17:35.725" v="12942" actId="14100"/>
          <ac:spMkLst>
            <pc:docMk/>
            <pc:sldMk cId="2653817633" sldId="359"/>
            <ac:spMk id="20" creationId="{5132E9A8-BD0E-7F77-4573-600DD26551EB}"/>
          </ac:spMkLst>
        </pc:spChg>
        <pc:spChg chg="add del mod">
          <ac:chgData name="Hakima Laribi" userId="801ab3f2-b582-423d-95b6-cfe2c017ca7a" providerId="ADAL" clId="{758D6F1C-E6B8-4403-B10E-C8BF39BEBAFA}" dt="2023-10-06T00:18:42.796" v="10409" actId="478"/>
          <ac:spMkLst>
            <pc:docMk/>
            <pc:sldMk cId="2653817633" sldId="359"/>
            <ac:spMk id="21" creationId="{1EDBD343-41CB-3C8B-5E41-94A75BD9B121}"/>
          </ac:spMkLst>
        </pc:spChg>
        <pc:spChg chg="add mod">
          <ac:chgData name="Hakima Laribi" userId="801ab3f2-b582-423d-95b6-cfe2c017ca7a" providerId="ADAL" clId="{758D6F1C-E6B8-4403-B10E-C8BF39BEBAFA}" dt="2023-10-03T18:03:43.720" v="7012" actId="207"/>
          <ac:spMkLst>
            <pc:docMk/>
            <pc:sldMk cId="2653817633" sldId="359"/>
            <ac:spMk id="22" creationId="{6CFDA42C-9936-A330-A511-7ACF8840414A}"/>
          </ac:spMkLst>
        </pc:spChg>
        <pc:spChg chg="add mod">
          <ac:chgData name="Hakima Laribi" userId="801ab3f2-b582-423d-95b6-cfe2c017ca7a" providerId="ADAL" clId="{758D6F1C-E6B8-4403-B10E-C8BF39BEBAFA}" dt="2023-10-03T18:05:21.108" v="7046" actId="207"/>
          <ac:spMkLst>
            <pc:docMk/>
            <pc:sldMk cId="2653817633" sldId="359"/>
            <ac:spMk id="30" creationId="{EE15FDB2-97FC-28A3-B9C5-9656D4283954}"/>
          </ac:spMkLst>
        </pc:spChg>
        <pc:spChg chg="mod">
          <ac:chgData name="Hakima Laribi" userId="801ab3f2-b582-423d-95b6-cfe2c017ca7a" providerId="ADAL" clId="{758D6F1C-E6B8-4403-B10E-C8BF39BEBAFA}" dt="2023-10-03T18:02:54.746" v="6952" actId="1076"/>
          <ac:spMkLst>
            <pc:docMk/>
            <pc:sldMk cId="2653817633" sldId="359"/>
            <ac:spMk id="33" creationId="{31021201-4026-6761-8F9E-31B43264EC13}"/>
          </ac:spMkLst>
        </pc:spChg>
        <pc:spChg chg="mod">
          <ac:chgData name="Hakima Laribi" userId="801ab3f2-b582-423d-95b6-cfe2c017ca7a" providerId="ADAL" clId="{758D6F1C-E6B8-4403-B10E-C8BF39BEBAFA}" dt="2023-10-03T18:02:54.746" v="6952" actId="1076"/>
          <ac:spMkLst>
            <pc:docMk/>
            <pc:sldMk cId="2653817633" sldId="359"/>
            <ac:spMk id="35" creationId="{309F6FB4-0350-D76B-0168-C01769144DA7}"/>
          </ac:spMkLst>
        </pc:spChg>
        <pc:spChg chg="del mod">
          <ac:chgData name="Hakima Laribi" userId="801ab3f2-b582-423d-95b6-cfe2c017ca7a" providerId="ADAL" clId="{758D6F1C-E6B8-4403-B10E-C8BF39BEBAFA}" dt="2023-10-03T17:56:48.483" v="6947" actId="478"/>
          <ac:spMkLst>
            <pc:docMk/>
            <pc:sldMk cId="2653817633" sldId="359"/>
            <ac:spMk id="36" creationId="{6C497337-ABFB-E21A-F131-E022F9D71845}"/>
          </ac:spMkLst>
        </pc:spChg>
        <pc:picChg chg="add del mod ord">
          <ac:chgData name="Hakima Laribi" userId="801ab3f2-b582-423d-95b6-cfe2c017ca7a" providerId="ADAL" clId="{758D6F1C-E6B8-4403-B10E-C8BF39BEBAFA}" dt="2023-10-06T15:45:10.778" v="11434" actId="167"/>
          <ac:picMkLst>
            <pc:docMk/>
            <pc:sldMk cId="2653817633" sldId="359"/>
            <ac:picMk id="2" creationId="{9DAEB6CA-84D1-AB7B-E5A7-838207511D0A}"/>
          </ac:picMkLst>
        </pc:picChg>
        <pc:picChg chg="add del mod">
          <ac:chgData name="Hakima Laribi" userId="801ab3f2-b582-423d-95b6-cfe2c017ca7a" providerId="ADAL" clId="{758D6F1C-E6B8-4403-B10E-C8BF39BEBAFA}" dt="2023-10-03T17:55:07.109" v="6931" actId="478"/>
          <ac:picMkLst>
            <pc:docMk/>
            <pc:sldMk cId="2653817633" sldId="359"/>
            <ac:picMk id="3" creationId="{00E436E0-8F84-F2AC-1176-7FA45FA4AD4F}"/>
          </ac:picMkLst>
        </pc:picChg>
        <pc:picChg chg="add del mod">
          <ac:chgData name="Hakima Laribi" userId="801ab3f2-b582-423d-95b6-cfe2c017ca7a" providerId="ADAL" clId="{758D6F1C-E6B8-4403-B10E-C8BF39BEBAFA}" dt="2023-10-03T17:50:12.665" v="6906" actId="478"/>
          <ac:picMkLst>
            <pc:docMk/>
            <pc:sldMk cId="2653817633" sldId="359"/>
            <ac:picMk id="6" creationId="{91D3F066-681A-35B4-8D0F-12BFE726B8E7}"/>
          </ac:picMkLst>
        </pc:picChg>
        <pc:picChg chg="add mod">
          <ac:chgData name="Hakima Laribi" userId="801ab3f2-b582-423d-95b6-cfe2c017ca7a" providerId="ADAL" clId="{758D6F1C-E6B8-4403-B10E-C8BF39BEBAFA}" dt="2023-10-03T18:02:54.746" v="6952" actId="1076"/>
          <ac:picMkLst>
            <pc:docMk/>
            <pc:sldMk cId="2653817633" sldId="359"/>
            <ac:picMk id="8" creationId="{AF23E0EC-F217-FBB5-F6CC-38AFDA67C88F}"/>
          </ac:picMkLst>
        </pc:picChg>
        <pc:picChg chg="add del mod">
          <ac:chgData name="Hakima Laribi" userId="801ab3f2-b582-423d-95b6-cfe2c017ca7a" providerId="ADAL" clId="{758D6F1C-E6B8-4403-B10E-C8BF39BEBAFA}" dt="2023-10-03T19:12:33.388" v="7191" actId="478"/>
          <ac:picMkLst>
            <pc:docMk/>
            <pc:sldMk cId="2653817633" sldId="359"/>
            <ac:picMk id="10" creationId="{FFA80DBD-D81D-987A-E61A-2C2D0325D983}"/>
          </ac:picMkLst>
        </pc:picChg>
        <pc:picChg chg="mod">
          <ac:chgData name="Hakima Laribi" userId="801ab3f2-b582-423d-95b6-cfe2c017ca7a" providerId="ADAL" clId="{758D6F1C-E6B8-4403-B10E-C8BF39BEBAFA}" dt="2023-10-03T18:02:54.746" v="6952" actId="1076"/>
          <ac:picMkLst>
            <pc:docMk/>
            <pc:sldMk cId="2653817633" sldId="359"/>
            <ac:picMk id="12" creationId="{366CB1AB-5C58-AC79-D7EA-1B12454DA69D}"/>
          </ac:picMkLst>
        </pc:picChg>
        <pc:picChg chg="del">
          <ac:chgData name="Hakima Laribi" userId="801ab3f2-b582-423d-95b6-cfe2c017ca7a" providerId="ADAL" clId="{758D6F1C-E6B8-4403-B10E-C8BF39BEBAFA}" dt="2023-10-03T17:51:29.353" v="6912" actId="478"/>
          <ac:picMkLst>
            <pc:docMk/>
            <pc:sldMk cId="2653817633" sldId="359"/>
            <ac:picMk id="17" creationId="{365E8552-828A-B66E-4F80-CE13DC5C6FFD}"/>
          </ac:picMkLst>
        </pc:picChg>
        <pc:picChg chg="add del mod">
          <ac:chgData name="Hakima Laribi" userId="801ab3f2-b582-423d-95b6-cfe2c017ca7a" providerId="ADAL" clId="{758D6F1C-E6B8-4403-B10E-C8BF39BEBAFA}" dt="2023-10-03T18:02:54.746" v="6952" actId="1076"/>
          <ac:picMkLst>
            <pc:docMk/>
            <pc:sldMk cId="2653817633" sldId="359"/>
            <ac:picMk id="23" creationId="{293B5B0A-CDDB-67DF-77E0-5C39C93DE635}"/>
          </ac:picMkLst>
        </pc:picChg>
        <pc:picChg chg="add del">
          <ac:chgData name="Hakima Laribi" userId="801ab3f2-b582-423d-95b6-cfe2c017ca7a" providerId="ADAL" clId="{758D6F1C-E6B8-4403-B10E-C8BF39BEBAFA}" dt="2023-10-03T17:38:18.380" v="6718" actId="478"/>
          <ac:picMkLst>
            <pc:docMk/>
            <pc:sldMk cId="2653817633" sldId="359"/>
            <ac:picMk id="29" creationId="{677E60FE-ADB4-5B9D-85DD-30188C2BC311}"/>
          </ac:picMkLst>
        </pc:picChg>
        <pc:picChg chg="mod">
          <ac:chgData name="Hakima Laribi" userId="801ab3f2-b582-423d-95b6-cfe2c017ca7a" providerId="ADAL" clId="{758D6F1C-E6B8-4403-B10E-C8BF39BEBAFA}" dt="2023-10-03T18:02:54.746" v="6952" actId="1076"/>
          <ac:picMkLst>
            <pc:docMk/>
            <pc:sldMk cId="2653817633" sldId="359"/>
            <ac:picMk id="31" creationId="{11F70264-6D31-EF6D-18F9-B307C18B954C}"/>
          </ac:picMkLst>
        </pc:picChg>
        <pc:picChg chg="del">
          <ac:chgData name="Hakima Laribi" userId="801ab3f2-b582-423d-95b6-cfe2c017ca7a" providerId="ADAL" clId="{758D6F1C-E6B8-4403-B10E-C8BF39BEBAFA}" dt="2023-10-03T17:39:09.552" v="6729" actId="478"/>
          <ac:picMkLst>
            <pc:docMk/>
            <pc:sldMk cId="2653817633" sldId="359"/>
            <ac:picMk id="32" creationId="{4C4FD366-221A-C72F-2EFE-652CE6BE1132}"/>
          </ac:picMkLst>
        </pc:picChg>
        <pc:picChg chg="add del mod ord">
          <ac:chgData name="Hakima Laribi" userId="801ab3f2-b582-423d-95b6-cfe2c017ca7a" providerId="ADAL" clId="{758D6F1C-E6B8-4403-B10E-C8BF39BEBAFA}" dt="2023-10-06T15:40:32.303" v="11405" actId="478"/>
          <ac:picMkLst>
            <pc:docMk/>
            <pc:sldMk cId="2653817633" sldId="359"/>
            <ac:picMk id="42" creationId="{85463347-23FD-2571-480F-6D8DBF03A9BC}"/>
          </ac:picMkLst>
        </pc:picChg>
        <pc:cxnChg chg="add mod">
          <ac:chgData name="Hakima Laribi" userId="801ab3f2-b582-423d-95b6-cfe2c017ca7a" providerId="ADAL" clId="{758D6F1C-E6B8-4403-B10E-C8BF39BEBAFA}" dt="2023-10-06T17:23:36.626" v="11589" actId="571"/>
          <ac:cxnSpMkLst>
            <pc:docMk/>
            <pc:sldMk cId="2653817633" sldId="359"/>
            <ac:cxnSpMk id="5" creationId="{FC88162B-27D0-916F-8F34-E1DF07EA6D4A}"/>
          </ac:cxnSpMkLst>
        </pc:cxnChg>
        <pc:cxnChg chg="add mod">
          <ac:chgData name="Hakima Laribi" userId="801ab3f2-b582-423d-95b6-cfe2c017ca7a" providerId="ADAL" clId="{758D6F1C-E6B8-4403-B10E-C8BF39BEBAFA}" dt="2023-10-06T17:23:36.626" v="11589" actId="571"/>
          <ac:cxnSpMkLst>
            <pc:docMk/>
            <pc:sldMk cId="2653817633" sldId="359"/>
            <ac:cxnSpMk id="7" creationId="{A9F77A3F-C275-5F45-A4B8-62F1B68A8F87}"/>
          </ac:cxnSpMkLst>
        </pc:cxnChg>
        <pc:cxnChg chg="add del mod">
          <ac:chgData name="Hakima Laribi" userId="801ab3f2-b582-423d-95b6-cfe2c017ca7a" providerId="ADAL" clId="{758D6F1C-E6B8-4403-B10E-C8BF39BEBAFA}" dt="2023-10-03T17:55:43.112" v="6940"/>
          <ac:cxnSpMkLst>
            <pc:docMk/>
            <pc:sldMk cId="2653817633" sldId="359"/>
            <ac:cxnSpMk id="13" creationId="{DC7D1439-6EBE-7560-CFA8-52713056744B}"/>
          </ac:cxnSpMkLst>
        </pc:cxnChg>
        <pc:cxnChg chg="add mod">
          <ac:chgData name="Hakima Laribi" userId="801ab3f2-b582-423d-95b6-cfe2c017ca7a" providerId="ADAL" clId="{758D6F1C-E6B8-4403-B10E-C8BF39BEBAFA}" dt="2023-10-03T21:03:18.386" v="7429" actId="1582"/>
          <ac:cxnSpMkLst>
            <pc:docMk/>
            <pc:sldMk cId="2653817633" sldId="359"/>
            <ac:cxnSpMk id="16" creationId="{6208FECE-AC96-43A0-34DE-4CFFF7F8F830}"/>
          </ac:cxnSpMkLst>
        </pc:cxnChg>
        <pc:cxnChg chg="add mod">
          <ac:chgData name="Hakima Laribi" userId="801ab3f2-b582-423d-95b6-cfe2c017ca7a" providerId="ADAL" clId="{758D6F1C-E6B8-4403-B10E-C8BF39BEBAFA}" dt="2023-10-03T18:04:15.968" v="7019" actId="14100"/>
          <ac:cxnSpMkLst>
            <pc:docMk/>
            <pc:sldMk cId="2653817633" sldId="359"/>
            <ac:cxnSpMk id="25" creationId="{1B1A8A2D-51F3-54FA-D5A0-D9DD3078C41A}"/>
          </ac:cxnSpMkLst>
        </pc:cxnChg>
        <pc:cxnChg chg="add mod">
          <ac:chgData name="Hakima Laribi" userId="801ab3f2-b582-423d-95b6-cfe2c017ca7a" providerId="ADAL" clId="{758D6F1C-E6B8-4403-B10E-C8BF39BEBAFA}" dt="2023-10-03T18:05:32.724" v="7048" actId="208"/>
          <ac:cxnSpMkLst>
            <pc:docMk/>
            <pc:sldMk cId="2653817633" sldId="359"/>
            <ac:cxnSpMk id="34" creationId="{E73809D4-F817-59B2-0CF0-86BCD4D7CCA9}"/>
          </ac:cxnSpMkLst>
        </pc:cxnChg>
      </pc:sldChg>
      <pc:sldChg chg="addSp delSp modSp add del mod ord modShow">
        <pc:chgData name="Hakima Laribi" userId="801ab3f2-b582-423d-95b6-cfe2c017ca7a" providerId="ADAL" clId="{758D6F1C-E6B8-4403-B10E-C8BF39BEBAFA}" dt="2023-10-06T14:58:53.373" v="11205" actId="2696"/>
        <pc:sldMkLst>
          <pc:docMk/>
          <pc:sldMk cId="1944640869" sldId="360"/>
        </pc:sldMkLst>
        <pc:spChg chg="del">
          <ac:chgData name="Hakima Laribi" userId="801ab3f2-b582-423d-95b6-cfe2c017ca7a" providerId="ADAL" clId="{758D6F1C-E6B8-4403-B10E-C8BF39BEBAFA}" dt="2023-10-03T19:21:22.145" v="7207" actId="478"/>
          <ac:spMkLst>
            <pc:docMk/>
            <pc:sldMk cId="1944640869" sldId="360"/>
            <ac:spMk id="20" creationId="{5132E9A8-BD0E-7F77-4573-600DD26551EB}"/>
          </ac:spMkLst>
        </pc:spChg>
        <pc:spChg chg="del">
          <ac:chgData name="Hakima Laribi" userId="801ab3f2-b582-423d-95b6-cfe2c017ca7a" providerId="ADAL" clId="{758D6F1C-E6B8-4403-B10E-C8BF39BEBAFA}" dt="2023-10-03T19:21:19.001" v="7206" actId="478"/>
          <ac:spMkLst>
            <pc:docMk/>
            <pc:sldMk cId="1944640869" sldId="360"/>
            <ac:spMk id="21" creationId="{1EDBD343-41CB-3C8B-5E41-94A75BD9B121}"/>
          </ac:spMkLst>
        </pc:spChg>
        <pc:spChg chg="del">
          <ac:chgData name="Hakima Laribi" userId="801ab3f2-b582-423d-95b6-cfe2c017ca7a" providerId="ADAL" clId="{758D6F1C-E6B8-4403-B10E-C8BF39BEBAFA}" dt="2023-10-03T19:21:19.001" v="7206" actId="478"/>
          <ac:spMkLst>
            <pc:docMk/>
            <pc:sldMk cId="1944640869" sldId="360"/>
            <ac:spMk id="22" creationId="{6CFDA42C-9936-A330-A511-7ACF8840414A}"/>
          </ac:spMkLst>
        </pc:spChg>
        <pc:spChg chg="del">
          <ac:chgData name="Hakima Laribi" userId="801ab3f2-b582-423d-95b6-cfe2c017ca7a" providerId="ADAL" clId="{758D6F1C-E6B8-4403-B10E-C8BF39BEBAFA}" dt="2023-10-03T19:21:19.001" v="7206" actId="478"/>
          <ac:spMkLst>
            <pc:docMk/>
            <pc:sldMk cId="1944640869" sldId="360"/>
            <ac:spMk id="30" creationId="{EE15FDB2-97FC-28A3-B9C5-9656D4283954}"/>
          </ac:spMkLst>
        </pc:spChg>
        <pc:spChg chg="del">
          <ac:chgData name="Hakima Laribi" userId="801ab3f2-b582-423d-95b6-cfe2c017ca7a" providerId="ADAL" clId="{758D6F1C-E6B8-4403-B10E-C8BF39BEBAFA}" dt="2023-10-03T19:21:19.001" v="7206" actId="478"/>
          <ac:spMkLst>
            <pc:docMk/>
            <pc:sldMk cId="1944640869" sldId="360"/>
            <ac:spMk id="33" creationId="{31021201-4026-6761-8F9E-31B43264EC13}"/>
          </ac:spMkLst>
        </pc:spChg>
        <pc:spChg chg="del">
          <ac:chgData name="Hakima Laribi" userId="801ab3f2-b582-423d-95b6-cfe2c017ca7a" providerId="ADAL" clId="{758D6F1C-E6B8-4403-B10E-C8BF39BEBAFA}" dt="2023-10-03T19:21:19.001" v="7206" actId="478"/>
          <ac:spMkLst>
            <pc:docMk/>
            <pc:sldMk cId="1944640869" sldId="360"/>
            <ac:spMk id="35" creationId="{309F6FB4-0350-D76B-0168-C01769144DA7}"/>
          </ac:spMkLst>
        </pc:spChg>
        <pc:picChg chg="add del mod modCrop">
          <ac:chgData name="Hakima Laribi" userId="801ab3f2-b582-423d-95b6-cfe2c017ca7a" providerId="ADAL" clId="{758D6F1C-E6B8-4403-B10E-C8BF39BEBAFA}" dt="2023-10-03T19:24:21.728" v="7211" actId="478"/>
          <ac:picMkLst>
            <pc:docMk/>
            <pc:sldMk cId="1944640869" sldId="360"/>
            <ac:picMk id="3" creationId="{23E05180-F085-FE89-FA73-47C1C01B428C}"/>
          </ac:picMkLst>
        </pc:picChg>
        <pc:picChg chg="add del mod">
          <ac:chgData name="Hakima Laribi" userId="801ab3f2-b582-423d-95b6-cfe2c017ca7a" providerId="ADAL" clId="{758D6F1C-E6B8-4403-B10E-C8BF39BEBAFA}" dt="2023-10-03T19:24:45.990" v="7213" actId="478"/>
          <ac:picMkLst>
            <pc:docMk/>
            <pc:sldMk cId="1944640869" sldId="360"/>
            <ac:picMk id="6" creationId="{F551E641-E065-436D-EB50-7018F3291623}"/>
          </ac:picMkLst>
        </pc:picChg>
        <pc:picChg chg="del">
          <ac:chgData name="Hakima Laribi" userId="801ab3f2-b582-423d-95b6-cfe2c017ca7a" providerId="ADAL" clId="{758D6F1C-E6B8-4403-B10E-C8BF39BEBAFA}" dt="2023-10-03T19:21:19.001" v="7206" actId="478"/>
          <ac:picMkLst>
            <pc:docMk/>
            <pc:sldMk cId="1944640869" sldId="360"/>
            <ac:picMk id="8" creationId="{AF23E0EC-F217-FBB5-F6CC-38AFDA67C88F}"/>
          </ac:picMkLst>
        </pc:picChg>
        <pc:picChg chg="add del mod">
          <ac:chgData name="Hakima Laribi" userId="801ab3f2-b582-423d-95b6-cfe2c017ca7a" providerId="ADAL" clId="{758D6F1C-E6B8-4403-B10E-C8BF39BEBAFA}" dt="2023-10-03T19:25:25.174" v="7217" actId="478"/>
          <ac:picMkLst>
            <pc:docMk/>
            <pc:sldMk cId="1944640869" sldId="360"/>
            <ac:picMk id="9" creationId="{63DC2E75-C67E-2D95-949C-1B4751B404E0}"/>
          </ac:picMkLst>
        </pc:picChg>
        <pc:picChg chg="add del mod">
          <ac:chgData name="Hakima Laribi" userId="801ab3f2-b582-423d-95b6-cfe2c017ca7a" providerId="ADAL" clId="{758D6F1C-E6B8-4403-B10E-C8BF39BEBAFA}" dt="2023-10-03T19:27:21.567" v="7224" actId="478"/>
          <ac:picMkLst>
            <pc:docMk/>
            <pc:sldMk cId="1944640869" sldId="360"/>
            <ac:picMk id="11" creationId="{3D81DBD0-5998-C127-901D-AFB21ADF34CA}"/>
          </ac:picMkLst>
        </pc:picChg>
        <pc:picChg chg="del">
          <ac:chgData name="Hakima Laribi" userId="801ab3f2-b582-423d-95b6-cfe2c017ca7a" providerId="ADAL" clId="{758D6F1C-E6B8-4403-B10E-C8BF39BEBAFA}" dt="2023-10-03T19:21:19.001" v="7206" actId="478"/>
          <ac:picMkLst>
            <pc:docMk/>
            <pc:sldMk cId="1944640869" sldId="360"/>
            <ac:picMk id="12" creationId="{366CB1AB-5C58-AC79-D7EA-1B12454DA69D}"/>
          </ac:picMkLst>
        </pc:picChg>
        <pc:picChg chg="add mod">
          <ac:chgData name="Hakima Laribi" userId="801ab3f2-b582-423d-95b6-cfe2c017ca7a" providerId="ADAL" clId="{758D6F1C-E6B8-4403-B10E-C8BF39BEBAFA}" dt="2023-10-03T19:56:11.115" v="7277" actId="1076"/>
          <ac:picMkLst>
            <pc:docMk/>
            <pc:sldMk cId="1944640869" sldId="360"/>
            <ac:picMk id="14" creationId="{EF51A589-E217-48AC-715E-7243EB53E167}"/>
          </ac:picMkLst>
        </pc:picChg>
        <pc:picChg chg="add mod">
          <ac:chgData name="Hakima Laribi" userId="801ab3f2-b582-423d-95b6-cfe2c017ca7a" providerId="ADAL" clId="{758D6F1C-E6B8-4403-B10E-C8BF39BEBAFA}" dt="2023-10-03T19:56:11.115" v="7277" actId="1076"/>
          <ac:picMkLst>
            <pc:docMk/>
            <pc:sldMk cId="1944640869" sldId="360"/>
            <ac:picMk id="17" creationId="{717B8425-281F-83D3-AB32-D75C27746D0B}"/>
          </ac:picMkLst>
        </pc:picChg>
        <pc:picChg chg="add mod">
          <ac:chgData name="Hakima Laribi" userId="801ab3f2-b582-423d-95b6-cfe2c017ca7a" providerId="ADAL" clId="{758D6F1C-E6B8-4403-B10E-C8BF39BEBAFA}" dt="2023-10-03T19:56:11.115" v="7277" actId="1076"/>
          <ac:picMkLst>
            <pc:docMk/>
            <pc:sldMk cId="1944640869" sldId="360"/>
            <ac:picMk id="19" creationId="{E7D6483E-E6D5-6720-6C0E-A8922AEB9638}"/>
          </ac:picMkLst>
        </pc:picChg>
        <pc:picChg chg="del">
          <ac:chgData name="Hakima Laribi" userId="801ab3f2-b582-423d-95b6-cfe2c017ca7a" providerId="ADAL" clId="{758D6F1C-E6B8-4403-B10E-C8BF39BEBAFA}" dt="2023-10-03T19:21:22.145" v="7207" actId="478"/>
          <ac:picMkLst>
            <pc:docMk/>
            <pc:sldMk cId="1944640869" sldId="360"/>
            <ac:picMk id="23" creationId="{293B5B0A-CDDB-67DF-77E0-5C39C93DE635}"/>
          </ac:picMkLst>
        </pc:picChg>
        <pc:picChg chg="add mod">
          <ac:chgData name="Hakima Laribi" userId="801ab3f2-b582-423d-95b6-cfe2c017ca7a" providerId="ADAL" clId="{758D6F1C-E6B8-4403-B10E-C8BF39BEBAFA}" dt="2023-10-03T19:56:11.115" v="7277" actId="1076"/>
          <ac:picMkLst>
            <pc:docMk/>
            <pc:sldMk cId="1944640869" sldId="360"/>
            <ac:picMk id="26" creationId="{BD4FBA2D-6667-A6DB-0CA3-FDE2B82D1A4A}"/>
          </ac:picMkLst>
        </pc:picChg>
        <pc:picChg chg="del">
          <ac:chgData name="Hakima Laribi" userId="801ab3f2-b582-423d-95b6-cfe2c017ca7a" providerId="ADAL" clId="{758D6F1C-E6B8-4403-B10E-C8BF39BEBAFA}" dt="2023-10-03T19:21:22.145" v="7207" actId="478"/>
          <ac:picMkLst>
            <pc:docMk/>
            <pc:sldMk cId="1944640869" sldId="360"/>
            <ac:picMk id="31" creationId="{11F70264-6D31-EF6D-18F9-B307C18B954C}"/>
          </ac:picMkLst>
        </pc:picChg>
        <pc:picChg chg="del">
          <ac:chgData name="Hakima Laribi" userId="801ab3f2-b582-423d-95b6-cfe2c017ca7a" providerId="ADAL" clId="{758D6F1C-E6B8-4403-B10E-C8BF39BEBAFA}" dt="2023-10-03T19:21:22.145" v="7207" actId="478"/>
          <ac:picMkLst>
            <pc:docMk/>
            <pc:sldMk cId="1944640869" sldId="360"/>
            <ac:picMk id="42" creationId="{85463347-23FD-2571-480F-6D8DBF03A9BC}"/>
          </ac:picMkLst>
        </pc:picChg>
        <pc:cxnChg chg="del">
          <ac:chgData name="Hakima Laribi" userId="801ab3f2-b582-423d-95b6-cfe2c017ca7a" providerId="ADAL" clId="{758D6F1C-E6B8-4403-B10E-C8BF39BEBAFA}" dt="2023-10-03T19:21:19.001" v="7206" actId="478"/>
          <ac:cxnSpMkLst>
            <pc:docMk/>
            <pc:sldMk cId="1944640869" sldId="360"/>
            <ac:cxnSpMk id="16" creationId="{6208FECE-AC96-43A0-34DE-4CFFF7F8F830}"/>
          </ac:cxnSpMkLst>
        </pc:cxnChg>
        <pc:cxnChg chg="del">
          <ac:chgData name="Hakima Laribi" userId="801ab3f2-b582-423d-95b6-cfe2c017ca7a" providerId="ADAL" clId="{758D6F1C-E6B8-4403-B10E-C8BF39BEBAFA}" dt="2023-10-03T19:21:19.001" v="7206" actId="478"/>
          <ac:cxnSpMkLst>
            <pc:docMk/>
            <pc:sldMk cId="1944640869" sldId="360"/>
            <ac:cxnSpMk id="25" creationId="{1B1A8A2D-51F3-54FA-D5A0-D9DD3078C41A}"/>
          </ac:cxnSpMkLst>
        </pc:cxnChg>
        <pc:cxnChg chg="del mod">
          <ac:chgData name="Hakima Laribi" userId="801ab3f2-b582-423d-95b6-cfe2c017ca7a" providerId="ADAL" clId="{758D6F1C-E6B8-4403-B10E-C8BF39BEBAFA}" dt="2023-10-03T19:21:19.001" v="7206" actId="478"/>
          <ac:cxnSpMkLst>
            <pc:docMk/>
            <pc:sldMk cId="1944640869" sldId="360"/>
            <ac:cxnSpMk id="34" creationId="{E73809D4-F817-59B2-0CF0-86BCD4D7CCA9}"/>
          </ac:cxnSpMkLst>
        </pc:cxnChg>
      </pc:sldChg>
      <pc:sldChg chg="addSp delSp modSp add del mod">
        <pc:chgData name="Hakima Laribi" userId="801ab3f2-b582-423d-95b6-cfe2c017ca7a" providerId="ADAL" clId="{758D6F1C-E6B8-4403-B10E-C8BF39BEBAFA}" dt="2023-10-03T19:21:10.120" v="7204" actId="2696"/>
        <pc:sldMkLst>
          <pc:docMk/>
          <pc:sldMk cId="3700294863" sldId="360"/>
        </pc:sldMkLst>
        <pc:spChg chg="del">
          <ac:chgData name="Hakima Laribi" userId="801ab3f2-b582-423d-95b6-cfe2c017ca7a" providerId="ADAL" clId="{758D6F1C-E6B8-4403-B10E-C8BF39BEBAFA}" dt="2023-10-03T18:31:15.057" v="7153" actId="478"/>
          <ac:spMkLst>
            <pc:docMk/>
            <pc:sldMk cId="3700294863" sldId="360"/>
            <ac:spMk id="20" creationId="{5132E9A8-BD0E-7F77-4573-600DD26551EB}"/>
          </ac:spMkLst>
        </pc:spChg>
        <pc:spChg chg="del">
          <ac:chgData name="Hakima Laribi" userId="801ab3f2-b582-423d-95b6-cfe2c017ca7a" providerId="ADAL" clId="{758D6F1C-E6B8-4403-B10E-C8BF39BEBAFA}" dt="2023-10-03T18:31:15.057" v="7153" actId="478"/>
          <ac:spMkLst>
            <pc:docMk/>
            <pc:sldMk cId="3700294863" sldId="360"/>
            <ac:spMk id="21" creationId="{1EDBD343-41CB-3C8B-5E41-94A75BD9B121}"/>
          </ac:spMkLst>
        </pc:spChg>
        <pc:spChg chg="del">
          <ac:chgData name="Hakima Laribi" userId="801ab3f2-b582-423d-95b6-cfe2c017ca7a" providerId="ADAL" clId="{758D6F1C-E6B8-4403-B10E-C8BF39BEBAFA}" dt="2023-10-03T18:31:19.707" v="7154" actId="478"/>
          <ac:spMkLst>
            <pc:docMk/>
            <pc:sldMk cId="3700294863" sldId="360"/>
            <ac:spMk id="22" creationId="{6CFDA42C-9936-A330-A511-7ACF8840414A}"/>
          </ac:spMkLst>
        </pc:spChg>
        <pc:spChg chg="del">
          <ac:chgData name="Hakima Laribi" userId="801ab3f2-b582-423d-95b6-cfe2c017ca7a" providerId="ADAL" clId="{758D6F1C-E6B8-4403-B10E-C8BF39BEBAFA}" dt="2023-10-03T18:31:22.437" v="7155" actId="478"/>
          <ac:spMkLst>
            <pc:docMk/>
            <pc:sldMk cId="3700294863" sldId="360"/>
            <ac:spMk id="30" creationId="{EE15FDB2-97FC-28A3-B9C5-9656D4283954}"/>
          </ac:spMkLst>
        </pc:spChg>
        <pc:spChg chg="del">
          <ac:chgData name="Hakima Laribi" userId="801ab3f2-b582-423d-95b6-cfe2c017ca7a" providerId="ADAL" clId="{758D6F1C-E6B8-4403-B10E-C8BF39BEBAFA}" dt="2023-10-03T18:31:19.707" v="7154" actId="478"/>
          <ac:spMkLst>
            <pc:docMk/>
            <pc:sldMk cId="3700294863" sldId="360"/>
            <ac:spMk id="33" creationId="{31021201-4026-6761-8F9E-31B43264EC13}"/>
          </ac:spMkLst>
        </pc:spChg>
        <pc:spChg chg="del">
          <ac:chgData name="Hakima Laribi" userId="801ab3f2-b582-423d-95b6-cfe2c017ca7a" providerId="ADAL" clId="{758D6F1C-E6B8-4403-B10E-C8BF39BEBAFA}" dt="2023-10-03T18:31:19.707" v="7154" actId="478"/>
          <ac:spMkLst>
            <pc:docMk/>
            <pc:sldMk cId="3700294863" sldId="360"/>
            <ac:spMk id="35" creationId="{309F6FB4-0350-D76B-0168-C01769144DA7}"/>
          </ac:spMkLst>
        </pc:spChg>
        <pc:picChg chg="add del mod">
          <ac:chgData name="Hakima Laribi" userId="801ab3f2-b582-423d-95b6-cfe2c017ca7a" providerId="ADAL" clId="{758D6F1C-E6B8-4403-B10E-C8BF39BEBAFA}" dt="2023-10-03T18:49:40.263" v="7163" actId="478"/>
          <ac:picMkLst>
            <pc:docMk/>
            <pc:sldMk cId="3700294863" sldId="360"/>
            <ac:picMk id="3" creationId="{B673D2D3-9322-46D3-0D33-B2FAC6B92A1B}"/>
          </ac:picMkLst>
        </pc:picChg>
        <pc:picChg chg="add del mod modCrop">
          <ac:chgData name="Hakima Laribi" userId="801ab3f2-b582-423d-95b6-cfe2c017ca7a" providerId="ADAL" clId="{758D6F1C-E6B8-4403-B10E-C8BF39BEBAFA}" dt="2023-10-03T18:51:36.720" v="7170" actId="478"/>
          <ac:picMkLst>
            <pc:docMk/>
            <pc:sldMk cId="3700294863" sldId="360"/>
            <ac:picMk id="6" creationId="{41BD401D-60BB-F077-F6D4-6FF3849097E5}"/>
          </ac:picMkLst>
        </pc:picChg>
        <pc:picChg chg="del">
          <ac:chgData name="Hakima Laribi" userId="801ab3f2-b582-423d-95b6-cfe2c017ca7a" providerId="ADAL" clId="{758D6F1C-E6B8-4403-B10E-C8BF39BEBAFA}" dt="2023-10-03T18:31:15.057" v="7153" actId="478"/>
          <ac:picMkLst>
            <pc:docMk/>
            <pc:sldMk cId="3700294863" sldId="360"/>
            <ac:picMk id="8" creationId="{AF23E0EC-F217-FBB5-F6CC-38AFDA67C88F}"/>
          </ac:picMkLst>
        </pc:picChg>
        <pc:picChg chg="add del mod">
          <ac:chgData name="Hakima Laribi" userId="801ab3f2-b582-423d-95b6-cfe2c017ca7a" providerId="ADAL" clId="{758D6F1C-E6B8-4403-B10E-C8BF39BEBAFA}" dt="2023-10-03T18:52:36.756" v="7175" actId="478"/>
          <ac:picMkLst>
            <pc:docMk/>
            <pc:sldMk cId="3700294863" sldId="360"/>
            <ac:picMk id="9" creationId="{CBB6427E-DB88-4969-E1ED-B7DA1C5F19F3}"/>
          </ac:picMkLst>
        </pc:picChg>
        <pc:picChg chg="del">
          <ac:chgData name="Hakima Laribi" userId="801ab3f2-b582-423d-95b6-cfe2c017ca7a" providerId="ADAL" clId="{758D6F1C-E6B8-4403-B10E-C8BF39BEBAFA}" dt="2023-10-03T18:31:15.057" v="7153" actId="478"/>
          <ac:picMkLst>
            <pc:docMk/>
            <pc:sldMk cId="3700294863" sldId="360"/>
            <ac:picMk id="10" creationId="{FFA80DBD-D81D-987A-E61A-2C2D0325D983}"/>
          </ac:picMkLst>
        </pc:picChg>
        <pc:picChg chg="del">
          <ac:chgData name="Hakima Laribi" userId="801ab3f2-b582-423d-95b6-cfe2c017ca7a" providerId="ADAL" clId="{758D6F1C-E6B8-4403-B10E-C8BF39BEBAFA}" dt="2023-10-03T18:31:15.057" v="7153" actId="478"/>
          <ac:picMkLst>
            <pc:docMk/>
            <pc:sldMk cId="3700294863" sldId="360"/>
            <ac:picMk id="12" creationId="{366CB1AB-5C58-AC79-D7EA-1B12454DA69D}"/>
          </ac:picMkLst>
        </pc:picChg>
        <pc:picChg chg="add del mod">
          <ac:chgData name="Hakima Laribi" userId="801ab3f2-b582-423d-95b6-cfe2c017ca7a" providerId="ADAL" clId="{758D6F1C-E6B8-4403-B10E-C8BF39BEBAFA}" dt="2023-10-03T18:56:41.368" v="7179" actId="478"/>
          <ac:picMkLst>
            <pc:docMk/>
            <pc:sldMk cId="3700294863" sldId="360"/>
            <ac:picMk id="13" creationId="{87A6165A-A0FC-BCDA-4C51-DD7D5A2D9B3B}"/>
          </ac:picMkLst>
        </pc:picChg>
        <pc:picChg chg="add del mod">
          <ac:chgData name="Hakima Laribi" userId="801ab3f2-b582-423d-95b6-cfe2c017ca7a" providerId="ADAL" clId="{758D6F1C-E6B8-4403-B10E-C8BF39BEBAFA}" dt="2023-10-03T18:57:54.001" v="7183" actId="478"/>
          <ac:picMkLst>
            <pc:docMk/>
            <pc:sldMk cId="3700294863" sldId="360"/>
            <ac:picMk id="15" creationId="{F86A2869-8690-EE9A-04C6-A26035B75087}"/>
          </ac:picMkLst>
        </pc:picChg>
        <pc:picChg chg="add del mod">
          <ac:chgData name="Hakima Laribi" userId="801ab3f2-b582-423d-95b6-cfe2c017ca7a" providerId="ADAL" clId="{758D6F1C-E6B8-4403-B10E-C8BF39BEBAFA}" dt="2023-10-03T19:01:38.028" v="7187" actId="478"/>
          <ac:picMkLst>
            <pc:docMk/>
            <pc:sldMk cId="3700294863" sldId="360"/>
            <ac:picMk id="18" creationId="{77B50B82-9AE7-0253-C919-64503C6368C4}"/>
          </ac:picMkLst>
        </pc:picChg>
        <pc:picChg chg="del">
          <ac:chgData name="Hakima Laribi" userId="801ab3f2-b582-423d-95b6-cfe2c017ca7a" providerId="ADAL" clId="{758D6F1C-E6B8-4403-B10E-C8BF39BEBAFA}" dt="2023-10-03T18:31:15.057" v="7153" actId="478"/>
          <ac:picMkLst>
            <pc:docMk/>
            <pc:sldMk cId="3700294863" sldId="360"/>
            <ac:picMk id="23" creationId="{293B5B0A-CDDB-67DF-77E0-5C39C93DE635}"/>
          </ac:picMkLst>
        </pc:picChg>
        <pc:picChg chg="add mod modCrop">
          <ac:chgData name="Hakima Laribi" userId="801ab3f2-b582-423d-95b6-cfe2c017ca7a" providerId="ADAL" clId="{758D6F1C-E6B8-4403-B10E-C8BF39BEBAFA}" dt="2023-10-03T19:21:01.920" v="7203" actId="1035"/>
          <ac:picMkLst>
            <pc:docMk/>
            <pc:sldMk cId="3700294863" sldId="360"/>
            <ac:picMk id="24" creationId="{5B454B67-4BB5-B400-C504-C7715863F659}"/>
          </ac:picMkLst>
        </pc:picChg>
        <pc:picChg chg="del">
          <ac:chgData name="Hakima Laribi" userId="801ab3f2-b582-423d-95b6-cfe2c017ca7a" providerId="ADAL" clId="{758D6F1C-E6B8-4403-B10E-C8BF39BEBAFA}" dt="2023-10-03T18:31:15.057" v="7153" actId="478"/>
          <ac:picMkLst>
            <pc:docMk/>
            <pc:sldMk cId="3700294863" sldId="360"/>
            <ac:picMk id="31" creationId="{11F70264-6D31-EF6D-18F9-B307C18B954C}"/>
          </ac:picMkLst>
        </pc:picChg>
        <pc:cxnChg chg="del">
          <ac:chgData name="Hakima Laribi" userId="801ab3f2-b582-423d-95b6-cfe2c017ca7a" providerId="ADAL" clId="{758D6F1C-E6B8-4403-B10E-C8BF39BEBAFA}" dt="2023-10-03T18:31:15.057" v="7153" actId="478"/>
          <ac:cxnSpMkLst>
            <pc:docMk/>
            <pc:sldMk cId="3700294863" sldId="360"/>
            <ac:cxnSpMk id="16" creationId="{6208FECE-AC96-43A0-34DE-4CFFF7F8F830}"/>
          </ac:cxnSpMkLst>
        </pc:cxnChg>
        <pc:cxnChg chg="del">
          <ac:chgData name="Hakima Laribi" userId="801ab3f2-b582-423d-95b6-cfe2c017ca7a" providerId="ADAL" clId="{758D6F1C-E6B8-4403-B10E-C8BF39BEBAFA}" dt="2023-10-03T18:31:15.057" v="7153" actId="478"/>
          <ac:cxnSpMkLst>
            <pc:docMk/>
            <pc:sldMk cId="3700294863" sldId="360"/>
            <ac:cxnSpMk id="25" creationId="{1B1A8A2D-51F3-54FA-D5A0-D9DD3078C41A}"/>
          </ac:cxnSpMkLst>
        </pc:cxnChg>
        <pc:cxnChg chg="del mod">
          <ac:chgData name="Hakima Laribi" userId="801ab3f2-b582-423d-95b6-cfe2c017ca7a" providerId="ADAL" clId="{758D6F1C-E6B8-4403-B10E-C8BF39BEBAFA}" dt="2023-10-03T18:31:15.057" v="7153" actId="478"/>
          <ac:cxnSpMkLst>
            <pc:docMk/>
            <pc:sldMk cId="3700294863" sldId="360"/>
            <ac:cxnSpMk id="34" creationId="{E73809D4-F817-59B2-0CF0-86BCD4D7CCA9}"/>
          </ac:cxnSpMkLst>
        </pc:cxnChg>
      </pc:sldChg>
      <pc:sldChg chg="addSp delSp modSp add mod delAnim modAnim modNotesTx">
        <pc:chgData name="Hakima Laribi" userId="801ab3f2-b582-423d-95b6-cfe2c017ca7a" providerId="ADAL" clId="{758D6F1C-E6B8-4403-B10E-C8BF39BEBAFA}" dt="2023-10-09T23:30:27.696" v="24175" actId="20577"/>
        <pc:sldMkLst>
          <pc:docMk/>
          <pc:sldMk cId="844558249" sldId="361"/>
        </pc:sldMkLst>
        <pc:spChg chg="add mod">
          <ac:chgData name="Hakima Laribi" userId="801ab3f2-b582-423d-95b6-cfe2c017ca7a" providerId="ADAL" clId="{758D6F1C-E6B8-4403-B10E-C8BF39BEBAFA}" dt="2023-10-06T20:00:45.457" v="13266" actId="1076"/>
          <ac:spMkLst>
            <pc:docMk/>
            <pc:sldMk cId="844558249" sldId="361"/>
            <ac:spMk id="2" creationId="{3F2FB000-5E02-7D9B-CF4D-B65F0C6F545A}"/>
          </ac:spMkLst>
        </pc:spChg>
        <pc:spChg chg="add mod">
          <ac:chgData name="Hakima Laribi" userId="801ab3f2-b582-423d-95b6-cfe2c017ca7a" providerId="ADAL" clId="{758D6F1C-E6B8-4403-B10E-C8BF39BEBAFA}" dt="2023-10-03T21:03:56.188" v="7434" actId="1076"/>
          <ac:spMkLst>
            <pc:docMk/>
            <pc:sldMk cId="844558249" sldId="361"/>
            <ac:spMk id="11" creationId="{ABE7C840-B413-0E87-7BA9-75BE9D951501}"/>
          </ac:spMkLst>
        </pc:spChg>
        <pc:spChg chg="add mod">
          <ac:chgData name="Hakima Laribi" userId="801ab3f2-b582-423d-95b6-cfe2c017ca7a" providerId="ADAL" clId="{758D6F1C-E6B8-4403-B10E-C8BF39BEBAFA}" dt="2023-10-03T21:03:56.188" v="7434" actId="1076"/>
          <ac:spMkLst>
            <pc:docMk/>
            <pc:sldMk cId="844558249" sldId="361"/>
            <ac:spMk id="21" creationId="{9B658EBF-3F11-60A5-D3D1-0FFD206A46EC}"/>
          </ac:spMkLst>
        </pc:spChg>
        <pc:spChg chg="add mod">
          <ac:chgData name="Hakima Laribi" userId="801ab3f2-b582-423d-95b6-cfe2c017ca7a" providerId="ADAL" clId="{758D6F1C-E6B8-4403-B10E-C8BF39BEBAFA}" dt="2023-10-03T21:03:56.188" v="7434" actId="1076"/>
          <ac:spMkLst>
            <pc:docMk/>
            <pc:sldMk cId="844558249" sldId="361"/>
            <ac:spMk id="24" creationId="{FC0764DA-8CF2-0AFD-8A04-19FBC9A36186}"/>
          </ac:spMkLst>
        </pc:spChg>
        <pc:spChg chg="add mod">
          <ac:chgData name="Hakima Laribi" userId="801ab3f2-b582-423d-95b6-cfe2c017ca7a" providerId="ADAL" clId="{758D6F1C-E6B8-4403-B10E-C8BF39BEBAFA}" dt="2023-10-03T21:03:56.188" v="7434" actId="1076"/>
          <ac:spMkLst>
            <pc:docMk/>
            <pc:sldMk cId="844558249" sldId="361"/>
            <ac:spMk id="42" creationId="{EE603FCF-34E1-5919-2A9C-13DC56C73581}"/>
          </ac:spMkLst>
        </pc:spChg>
        <pc:spChg chg="add mod">
          <ac:chgData name="Hakima Laribi" userId="801ab3f2-b582-423d-95b6-cfe2c017ca7a" providerId="ADAL" clId="{758D6F1C-E6B8-4403-B10E-C8BF39BEBAFA}" dt="2023-10-03T21:03:56.188" v="7434" actId="1076"/>
          <ac:spMkLst>
            <pc:docMk/>
            <pc:sldMk cId="844558249" sldId="361"/>
            <ac:spMk id="43" creationId="{01F18CDB-13D4-39D5-A6A6-5FB1203E4075}"/>
          </ac:spMkLst>
        </pc:spChg>
        <pc:spChg chg="add mod">
          <ac:chgData name="Hakima Laribi" userId="801ab3f2-b582-423d-95b6-cfe2c017ca7a" providerId="ADAL" clId="{758D6F1C-E6B8-4403-B10E-C8BF39BEBAFA}" dt="2023-10-03T21:03:56.188" v="7434" actId="1076"/>
          <ac:spMkLst>
            <pc:docMk/>
            <pc:sldMk cId="844558249" sldId="361"/>
            <ac:spMk id="44" creationId="{16F0E349-0CDA-4ED6-F84F-739C32B88F00}"/>
          </ac:spMkLst>
        </pc:spChg>
        <pc:spChg chg="add mod">
          <ac:chgData name="Hakima Laribi" userId="801ab3f2-b582-423d-95b6-cfe2c017ca7a" providerId="ADAL" clId="{758D6F1C-E6B8-4403-B10E-C8BF39BEBAFA}" dt="2023-10-03T21:03:56.188" v="7434" actId="1076"/>
          <ac:spMkLst>
            <pc:docMk/>
            <pc:sldMk cId="844558249" sldId="361"/>
            <ac:spMk id="45" creationId="{22295EC6-6AD0-185C-004C-BAEFE21FFB85}"/>
          </ac:spMkLst>
        </pc:spChg>
        <pc:spChg chg="add mod">
          <ac:chgData name="Hakima Laribi" userId="801ab3f2-b582-423d-95b6-cfe2c017ca7a" providerId="ADAL" clId="{758D6F1C-E6B8-4403-B10E-C8BF39BEBAFA}" dt="2023-10-04T13:52:08.125" v="7630" actId="14100"/>
          <ac:spMkLst>
            <pc:docMk/>
            <pc:sldMk cId="844558249" sldId="361"/>
            <ac:spMk id="52" creationId="{D1D250C8-A9D4-1E0F-4506-E442002C8896}"/>
          </ac:spMkLst>
        </pc:spChg>
        <pc:spChg chg="add mod ord">
          <ac:chgData name="Hakima Laribi" userId="801ab3f2-b582-423d-95b6-cfe2c017ca7a" providerId="ADAL" clId="{758D6F1C-E6B8-4403-B10E-C8BF39BEBAFA}" dt="2023-10-04T13:52:26.687" v="7635" actId="166"/>
          <ac:spMkLst>
            <pc:docMk/>
            <pc:sldMk cId="844558249" sldId="361"/>
            <ac:spMk id="54" creationId="{F5D18E7F-0D8B-DF60-5771-85A89D70D145}"/>
          </ac:spMkLst>
        </pc:spChg>
        <pc:spChg chg="add mod">
          <ac:chgData name="Hakima Laribi" userId="801ab3f2-b582-423d-95b6-cfe2c017ca7a" providerId="ADAL" clId="{758D6F1C-E6B8-4403-B10E-C8BF39BEBAFA}" dt="2023-10-06T00:26:06.948" v="10477" actId="1076"/>
          <ac:spMkLst>
            <pc:docMk/>
            <pc:sldMk cId="844558249" sldId="361"/>
            <ac:spMk id="55" creationId="{AA8FD336-B747-6855-3C9D-4B5C960E4139}"/>
          </ac:spMkLst>
        </pc:spChg>
        <pc:picChg chg="add mod">
          <ac:chgData name="Hakima Laribi" userId="801ab3f2-b582-423d-95b6-cfe2c017ca7a" providerId="ADAL" clId="{758D6F1C-E6B8-4403-B10E-C8BF39BEBAFA}" dt="2023-10-03T21:03:56.188" v="7434" actId="1076"/>
          <ac:picMkLst>
            <pc:docMk/>
            <pc:sldMk cId="844558249" sldId="361"/>
            <ac:picMk id="3" creationId="{864626FD-28F0-98C8-BAB7-20BE796AFA59}"/>
          </ac:picMkLst>
        </pc:picChg>
        <pc:picChg chg="add mod ord">
          <ac:chgData name="Hakima Laribi" userId="801ab3f2-b582-423d-95b6-cfe2c017ca7a" providerId="ADAL" clId="{758D6F1C-E6B8-4403-B10E-C8BF39BEBAFA}" dt="2023-10-04T13:31:44.721" v="7467" actId="166"/>
          <ac:picMkLst>
            <pc:docMk/>
            <pc:sldMk cId="844558249" sldId="361"/>
            <ac:picMk id="6" creationId="{217FF6BC-1CEA-031C-7000-99E82A4339FC}"/>
          </ac:picMkLst>
        </pc:picChg>
        <pc:picChg chg="add mod">
          <ac:chgData name="Hakima Laribi" userId="801ab3f2-b582-423d-95b6-cfe2c017ca7a" providerId="ADAL" clId="{758D6F1C-E6B8-4403-B10E-C8BF39BEBAFA}" dt="2023-10-03T21:03:56.188" v="7434" actId="1076"/>
          <ac:picMkLst>
            <pc:docMk/>
            <pc:sldMk cId="844558249" sldId="361"/>
            <ac:picMk id="8" creationId="{32BD668E-2F20-B3F1-C030-ACE132EB4EDA}"/>
          </ac:picMkLst>
        </pc:picChg>
        <pc:picChg chg="add mod">
          <ac:chgData name="Hakima Laribi" userId="801ab3f2-b582-423d-95b6-cfe2c017ca7a" providerId="ADAL" clId="{758D6F1C-E6B8-4403-B10E-C8BF39BEBAFA}" dt="2023-10-03T21:03:56.188" v="7434" actId="1076"/>
          <ac:picMkLst>
            <pc:docMk/>
            <pc:sldMk cId="844558249" sldId="361"/>
            <ac:picMk id="10" creationId="{B93E783D-ADB7-12D7-6ECF-3EA404B54D38}"/>
          </ac:picMkLst>
        </pc:picChg>
        <pc:picChg chg="del">
          <ac:chgData name="Hakima Laribi" userId="801ab3f2-b582-423d-95b6-cfe2c017ca7a" providerId="ADAL" clId="{758D6F1C-E6B8-4403-B10E-C8BF39BEBAFA}" dt="2023-10-03T20:45:15.834" v="7279" actId="478"/>
          <ac:picMkLst>
            <pc:docMk/>
            <pc:sldMk cId="844558249" sldId="361"/>
            <ac:picMk id="14" creationId="{EF51A589-E217-48AC-715E-7243EB53E167}"/>
          </ac:picMkLst>
        </pc:picChg>
        <pc:picChg chg="del">
          <ac:chgData name="Hakima Laribi" userId="801ab3f2-b582-423d-95b6-cfe2c017ca7a" providerId="ADAL" clId="{758D6F1C-E6B8-4403-B10E-C8BF39BEBAFA}" dt="2023-10-03T20:45:15.834" v="7279" actId="478"/>
          <ac:picMkLst>
            <pc:docMk/>
            <pc:sldMk cId="844558249" sldId="361"/>
            <ac:picMk id="17" creationId="{717B8425-281F-83D3-AB32-D75C27746D0B}"/>
          </ac:picMkLst>
        </pc:picChg>
        <pc:picChg chg="del">
          <ac:chgData name="Hakima Laribi" userId="801ab3f2-b582-423d-95b6-cfe2c017ca7a" providerId="ADAL" clId="{758D6F1C-E6B8-4403-B10E-C8BF39BEBAFA}" dt="2023-10-03T20:45:15.834" v="7279" actId="478"/>
          <ac:picMkLst>
            <pc:docMk/>
            <pc:sldMk cId="844558249" sldId="361"/>
            <ac:picMk id="19" creationId="{E7D6483E-E6D5-6720-6C0E-A8922AEB9638}"/>
          </ac:picMkLst>
        </pc:picChg>
        <pc:picChg chg="del">
          <ac:chgData name="Hakima Laribi" userId="801ab3f2-b582-423d-95b6-cfe2c017ca7a" providerId="ADAL" clId="{758D6F1C-E6B8-4403-B10E-C8BF39BEBAFA}" dt="2023-10-03T20:45:15.834" v="7279" actId="478"/>
          <ac:picMkLst>
            <pc:docMk/>
            <pc:sldMk cId="844558249" sldId="361"/>
            <ac:picMk id="26" creationId="{BD4FBA2D-6667-A6DB-0CA3-FDE2B82D1A4A}"/>
          </ac:picMkLst>
        </pc:picChg>
        <pc:picChg chg="add del mod">
          <ac:chgData name="Hakima Laribi" userId="801ab3f2-b582-423d-95b6-cfe2c017ca7a" providerId="ADAL" clId="{758D6F1C-E6B8-4403-B10E-C8BF39BEBAFA}" dt="2023-10-03T21:09:34.709" v="7440" actId="478"/>
          <ac:picMkLst>
            <pc:docMk/>
            <pc:sldMk cId="844558249" sldId="361"/>
            <ac:picMk id="47" creationId="{04AE59BE-A403-CA2C-D50E-2EE03C9992C5}"/>
          </ac:picMkLst>
        </pc:picChg>
        <pc:picChg chg="add mod modCrop">
          <ac:chgData name="Hakima Laribi" userId="801ab3f2-b582-423d-95b6-cfe2c017ca7a" providerId="ADAL" clId="{758D6F1C-E6B8-4403-B10E-C8BF39BEBAFA}" dt="2023-10-03T21:13:15.589" v="7464" actId="1076"/>
          <ac:picMkLst>
            <pc:docMk/>
            <pc:sldMk cId="844558249" sldId="361"/>
            <ac:picMk id="49" creationId="{01E706D2-DD57-71C5-15F4-C93D400F2A32}"/>
          </ac:picMkLst>
        </pc:picChg>
        <pc:picChg chg="add del mod">
          <ac:chgData name="Hakima Laribi" userId="801ab3f2-b582-423d-95b6-cfe2c017ca7a" providerId="ADAL" clId="{758D6F1C-E6B8-4403-B10E-C8BF39BEBAFA}" dt="2023-10-04T13:32:01.608" v="7471"/>
          <ac:picMkLst>
            <pc:docMk/>
            <pc:sldMk cId="844558249" sldId="361"/>
            <ac:picMk id="50" creationId="{4600D8AD-7427-E88A-113E-E0B6A75FACAD}"/>
          </ac:picMkLst>
        </pc:picChg>
        <pc:picChg chg="add del mod ord">
          <ac:chgData name="Hakima Laribi" userId="801ab3f2-b582-423d-95b6-cfe2c017ca7a" providerId="ADAL" clId="{758D6F1C-E6B8-4403-B10E-C8BF39BEBAFA}" dt="2023-10-04T13:49:39.714" v="7600" actId="478"/>
          <ac:picMkLst>
            <pc:docMk/>
            <pc:sldMk cId="844558249" sldId="361"/>
            <ac:picMk id="51" creationId="{BAF371C5-B346-BF90-D460-BFD1A90F4E01}"/>
          </ac:picMkLst>
        </pc:picChg>
        <pc:picChg chg="add mod ord">
          <ac:chgData name="Hakima Laribi" userId="801ab3f2-b582-423d-95b6-cfe2c017ca7a" providerId="ADAL" clId="{758D6F1C-E6B8-4403-B10E-C8BF39BEBAFA}" dt="2023-10-04T14:08:14.740" v="7773" actId="1076"/>
          <ac:picMkLst>
            <pc:docMk/>
            <pc:sldMk cId="844558249" sldId="361"/>
            <ac:picMk id="53" creationId="{E21632A1-6ACB-B103-CA70-A6C6655A74F0}"/>
          </ac:picMkLst>
        </pc:picChg>
        <pc:cxnChg chg="add mod">
          <ac:chgData name="Hakima Laribi" userId="801ab3f2-b582-423d-95b6-cfe2c017ca7a" providerId="ADAL" clId="{758D6F1C-E6B8-4403-B10E-C8BF39BEBAFA}" dt="2023-10-03T21:03:56.188" v="7434" actId="1076"/>
          <ac:cxnSpMkLst>
            <pc:docMk/>
            <pc:sldMk cId="844558249" sldId="361"/>
            <ac:cxnSpMk id="13" creationId="{CF7BEAC3-07BD-3B77-65CA-D99A3871119C}"/>
          </ac:cxnSpMkLst>
        </pc:cxnChg>
        <pc:cxnChg chg="add mod">
          <ac:chgData name="Hakima Laribi" userId="801ab3f2-b582-423d-95b6-cfe2c017ca7a" providerId="ADAL" clId="{758D6F1C-E6B8-4403-B10E-C8BF39BEBAFA}" dt="2023-10-03T21:03:56.188" v="7434" actId="1076"/>
          <ac:cxnSpMkLst>
            <pc:docMk/>
            <pc:sldMk cId="844558249" sldId="361"/>
            <ac:cxnSpMk id="16" creationId="{1BB52181-69C5-530E-9C28-558C5819C1E3}"/>
          </ac:cxnSpMkLst>
        </pc:cxnChg>
      </pc:sldChg>
      <pc:sldChg chg="add del">
        <pc:chgData name="Hakima Laribi" userId="801ab3f2-b582-423d-95b6-cfe2c017ca7a" providerId="ADAL" clId="{758D6F1C-E6B8-4403-B10E-C8BF39BEBAFA}" dt="2023-10-03T19:18:00.347" v="7195" actId="47"/>
        <pc:sldMkLst>
          <pc:docMk/>
          <pc:sldMk cId="2973779494" sldId="361"/>
        </pc:sldMkLst>
      </pc:sldChg>
      <pc:sldChg chg="addSp delSp modSp add mod ord delAnim modAnim modNotesTx">
        <pc:chgData name="Hakima Laribi" userId="801ab3f2-b582-423d-95b6-cfe2c017ca7a" providerId="ADAL" clId="{758D6F1C-E6B8-4403-B10E-C8BF39BEBAFA}" dt="2023-10-09T23:19:13.655" v="23210" actId="20577"/>
        <pc:sldMkLst>
          <pc:docMk/>
          <pc:sldMk cId="3462311103" sldId="362"/>
        </pc:sldMkLst>
        <pc:spChg chg="add del mod">
          <ac:chgData name="Hakima Laribi" userId="801ab3f2-b582-423d-95b6-cfe2c017ca7a" providerId="ADAL" clId="{758D6F1C-E6B8-4403-B10E-C8BF39BEBAFA}" dt="2023-10-06T17:26:49.066" v="11612" actId="478"/>
          <ac:spMkLst>
            <pc:docMk/>
            <pc:sldMk cId="3462311103" sldId="362"/>
            <ac:spMk id="7" creationId="{66C7F83A-5BF5-96C3-8D0C-24F363AC1A0E}"/>
          </ac:spMkLst>
        </pc:spChg>
        <pc:spChg chg="mod">
          <ac:chgData name="Hakima Laribi" userId="801ab3f2-b582-423d-95b6-cfe2c017ca7a" providerId="ADAL" clId="{758D6F1C-E6B8-4403-B10E-C8BF39BEBAFA}" dt="2023-10-04T13:54:43.550" v="7657" actId="1038"/>
          <ac:spMkLst>
            <pc:docMk/>
            <pc:sldMk cId="3462311103" sldId="362"/>
            <ac:spMk id="11" creationId="{ABE7C840-B413-0E87-7BA9-75BE9D951501}"/>
          </ac:spMkLst>
        </pc:spChg>
        <pc:spChg chg="mod">
          <ac:chgData name="Hakima Laribi" userId="801ab3f2-b582-423d-95b6-cfe2c017ca7a" providerId="ADAL" clId="{758D6F1C-E6B8-4403-B10E-C8BF39BEBAFA}" dt="2023-10-04T13:54:43.550" v="7657" actId="1038"/>
          <ac:spMkLst>
            <pc:docMk/>
            <pc:sldMk cId="3462311103" sldId="362"/>
            <ac:spMk id="21" creationId="{9B658EBF-3F11-60A5-D3D1-0FFD206A46EC}"/>
          </ac:spMkLst>
        </pc:spChg>
        <pc:spChg chg="mod">
          <ac:chgData name="Hakima Laribi" userId="801ab3f2-b582-423d-95b6-cfe2c017ca7a" providerId="ADAL" clId="{758D6F1C-E6B8-4403-B10E-C8BF39BEBAFA}" dt="2023-10-04T13:54:43.550" v="7657" actId="1038"/>
          <ac:spMkLst>
            <pc:docMk/>
            <pc:sldMk cId="3462311103" sldId="362"/>
            <ac:spMk id="24" creationId="{FC0764DA-8CF2-0AFD-8A04-19FBC9A36186}"/>
          </ac:spMkLst>
        </pc:spChg>
        <pc:spChg chg="mod">
          <ac:chgData name="Hakima Laribi" userId="801ab3f2-b582-423d-95b6-cfe2c017ca7a" providerId="ADAL" clId="{758D6F1C-E6B8-4403-B10E-C8BF39BEBAFA}" dt="2023-10-04T13:54:43.550" v="7657" actId="1038"/>
          <ac:spMkLst>
            <pc:docMk/>
            <pc:sldMk cId="3462311103" sldId="362"/>
            <ac:spMk id="42" creationId="{EE603FCF-34E1-5919-2A9C-13DC56C73581}"/>
          </ac:spMkLst>
        </pc:spChg>
        <pc:spChg chg="mod">
          <ac:chgData name="Hakima Laribi" userId="801ab3f2-b582-423d-95b6-cfe2c017ca7a" providerId="ADAL" clId="{758D6F1C-E6B8-4403-B10E-C8BF39BEBAFA}" dt="2023-10-04T13:54:43.550" v="7657" actId="1038"/>
          <ac:spMkLst>
            <pc:docMk/>
            <pc:sldMk cId="3462311103" sldId="362"/>
            <ac:spMk id="43" creationId="{01F18CDB-13D4-39D5-A6A6-5FB1203E4075}"/>
          </ac:spMkLst>
        </pc:spChg>
        <pc:spChg chg="mod">
          <ac:chgData name="Hakima Laribi" userId="801ab3f2-b582-423d-95b6-cfe2c017ca7a" providerId="ADAL" clId="{758D6F1C-E6B8-4403-B10E-C8BF39BEBAFA}" dt="2023-10-04T13:54:43.550" v="7657" actId="1038"/>
          <ac:spMkLst>
            <pc:docMk/>
            <pc:sldMk cId="3462311103" sldId="362"/>
            <ac:spMk id="44" creationId="{16F0E349-0CDA-4ED6-F84F-739C32B88F00}"/>
          </ac:spMkLst>
        </pc:spChg>
        <pc:spChg chg="mod">
          <ac:chgData name="Hakima Laribi" userId="801ab3f2-b582-423d-95b6-cfe2c017ca7a" providerId="ADAL" clId="{758D6F1C-E6B8-4403-B10E-C8BF39BEBAFA}" dt="2023-10-04T13:54:43.550" v="7657" actId="1038"/>
          <ac:spMkLst>
            <pc:docMk/>
            <pc:sldMk cId="3462311103" sldId="362"/>
            <ac:spMk id="45" creationId="{22295EC6-6AD0-185C-004C-BAEFE21FFB85}"/>
          </ac:spMkLst>
        </pc:spChg>
        <pc:spChg chg="del">
          <ac:chgData name="Hakima Laribi" userId="801ab3f2-b582-423d-95b6-cfe2c017ca7a" providerId="ADAL" clId="{758D6F1C-E6B8-4403-B10E-C8BF39BEBAFA}" dt="2023-10-04T13:53:19.869" v="7646" actId="478"/>
          <ac:spMkLst>
            <pc:docMk/>
            <pc:sldMk cId="3462311103" sldId="362"/>
            <ac:spMk id="52" creationId="{D1D250C8-A9D4-1E0F-4506-E442002C8896}"/>
          </ac:spMkLst>
        </pc:spChg>
        <pc:spChg chg="del">
          <ac:chgData name="Hakima Laribi" userId="801ab3f2-b582-423d-95b6-cfe2c017ca7a" providerId="ADAL" clId="{758D6F1C-E6B8-4403-B10E-C8BF39BEBAFA}" dt="2023-10-04T13:53:17.896" v="7645" actId="478"/>
          <ac:spMkLst>
            <pc:docMk/>
            <pc:sldMk cId="3462311103" sldId="362"/>
            <ac:spMk id="54" creationId="{F5D18E7F-0D8B-DF60-5771-85A89D70D145}"/>
          </ac:spMkLst>
        </pc:spChg>
        <pc:picChg chg="add del mod">
          <ac:chgData name="Hakima Laribi" userId="801ab3f2-b582-423d-95b6-cfe2c017ca7a" providerId="ADAL" clId="{758D6F1C-E6B8-4403-B10E-C8BF39BEBAFA}" dt="2023-10-06T17:26:44.539" v="11608" actId="478"/>
          <ac:picMkLst>
            <pc:docMk/>
            <pc:sldMk cId="3462311103" sldId="362"/>
            <ac:picMk id="2" creationId="{ADBAB6BE-9505-825D-5D71-27A4DD88D71F}"/>
          </ac:picMkLst>
        </pc:picChg>
        <pc:picChg chg="mod">
          <ac:chgData name="Hakima Laribi" userId="801ab3f2-b582-423d-95b6-cfe2c017ca7a" providerId="ADAL" clId="{758D6F1C-E6B8-4403-B10E-C8BF39BEBAFA}" dt="2023-10-04T13:54:43.550" v="7657" actId="1038"/>
          <ac:picMkLst>
            <pc:docMk/>
            <pc:sldMk cId="3462311103" sldId="362"/>
            <ac:picMk id="3" creationId="{864626FD-28F0-98C8-BAB7-20BE796AFA59}"/>
          </ac:picMkLst>
        </pc:picChg>
        <pc:picChg chg="add del mod">
          <ac:chgData name="Hakima Laribi" userId="801ab3f2-b582-423d-95b6-cfe2c017ca7a" providerId="ADAL" clId="{758D6F1C-E6B8-4403-B10E-C8BF39BEBAFA}" dt="2023-10-06T17:26:46.093" v="11610" actId="478"/>
          <ac:picMkLst>
            <pc:docMk/>
            <pc:sldMk cId="3462311103" sldId="362"/>
            <ac:picMk id="5" creationId="{38FB6673-6784-39B1-C0F1-3AEA3D12B91A}"/>
          </ac:picMkLst>
        </pc:picChg>
        <pc:picChg chg="mod">
          <ac:chgData name="Hakima Laribi" userId="801ab3f2-b582-423d-95b6-cfe2c017ca7a" providerId="ADAL" clId="{758D6F1C-E6B8-4403-B10E-C8BF39BEBAFA}" dt="2023-10-04T13:54:43.550" v="7657" actId="1038"/>
          <ac:picMkLst>
            <pc:docMk/>
            <pc:sldMk cId="3462311103" sldId="362"/>
            <ac:picMk id="6" creationId="{217FF6BC-1CEA-031C-7000-99E82A4339FC}"/>
          </ac:picMkLst>
        </pc:picChg>
        <pc:picChg chg="mod">
          <ac:chgData name="Hakima Laribi" userId="801ab3f2-b582-423d-95b6-cfe2c017ca7a" providerId="ADAL" clId="{758D6F1C-E6B8-4403-B10E-C8BF39BEBAFA}" dt="2023-10-04T13:54:43.550" v="7657" actId="1038"/>
          <ac:picMkLst>
            <pc:docMk/>
            <pc:sldMk cId="3462311103" sldId="362"/>
            <ac:picMk id="8" creationId="{32BD668E-2F20-B3F1-C030-ACE132EB4EDA}"/>
          </ac:picMkLst>
        </pc:picChg>
        <pc:picChg chg="mod">
          <ac:chgData name="Hakima Laribi" userId="801ab3f2-b582-423d-95b6-cfe2c017ca7a" providerId="ADAL" clId="{758D6F1C-E6B8-4403-B10E-C8BF39BEBAFA}" dt="2023-10-04T13:54:43.550" v="7657" actId="1038"/>
          <ac:picMkLst>
            <pc:docMk/>
            <pc:sldMk cId="3462311103" sldId="362"/>
            <ac:picMk id="10" creationId="{B93E783D-ADB7-12D7-6ECF-3EA404B54D38}"/>
          </ac:picMkLst>
        </pc:picChg>
        <pc:picChg chg="mod">
          <ac:chgData name="Hakima Laribi" userId="801ab3f2-b582-423d-95b6-cfe2c017ca7a" providerId="ADAL" clId="{758D6F1C-E6B8-4403-B10E-C8BF39BEBAFA}" dt="2023-10-04T13:54:43.550" v="7657" actId="1038"/>
          <ac:picMkLst>
            <pc:docMk/>
            <pc:sldMk cId="3462311103" sldId="362"/>
            <ac:picMk id="49" creationId="{01E706D2-DD57-71C5-15F4-C93D400F2A32}"/>
          </ac:picMkLst>
        </pc:picChg>
        <pc:picChg chg="del">
          <ac:chgData name="Hakima Laribi" userId="801ab3f2-b582-423d-95b6-cfe2c017ca7a" providerId="ADAL" clId="{758D6F1C-E6B8-4403-B10E-C8BF39BEBAFA}" dt="2023-10-04T13:53:17.243" v="7644" actId="478"/>
          <ac:picMkLst>
            <pc:docMk/>
            <pc:sldMk cId="3462311103" sldId="362"/>
            <ac:picMk id="53" creationId="{E21632A1-6ACB-B103-CA70-A6C6655A74F0}"/>
          </ac:picMkLst>
        </pc:picChg>
        <pc:cxnChg chg="mod">
          <ac:chgData name="Hakima Laribi" userId="801ab3f2-b582-423d-95b6-cfe2c017ca7a" providerId="ADAL" clId="{758D6F1C-E6B8-4403-B10E-C8BF39BEBAFA}" dt="2023-10-04T13:54:43.550" v="7657" actId="1038"/>
          <ac:cxnSpMkLst>
            <pc:docMk/>
            <pc:sldMk cId="3462311103" sldId="362"/>
            <ac:cxnSpMk id="13" creationId="{CF7BEAC3-07BD-3B77-65CA-D99A3871119C}"/>
          </ac:cxnSpMkLst>
        </pc:cxnChg>
        <pc:cxnChg chg="mod">
          <ac:chgData name="Hakima Laribi" userId="801ab3f2-b582-423d-95b6-cfe2c017ca7a" providerId="ADAL" clId="{758D6F1C-E6B8-4403-B10E-C8BF39BEBAFA}" dt="2023-10-04T13:54:43.550" v="7657" actId="1038"/>
          <ac:cxnSpMkLst>
            <pc:docMk/>
            <pc:sldMk cId="3462311103" sldId="362"/>
            <ac:cxnSpMk id="16" creationId="{1BB52181-69C5-530E-9C28-558C5819C1E3}"/>
          </ac:cxnSpMkLst>
        </pc:cxnChg>
      </pc:sldChg>
      <pc:sldChg chg="addSp delSp modSp add mod ord delAnim modAnim modNotesTx">
        <pc:chgData name="Hakima Laribi" userId="801ab3f2-b582-423d-95b6-cfe2c017ca7a" providerId="ADAL" clId="{758D6F1C-E6B8-4403-B10E-C8BF39BEBAFA}" dt="2023-10-09T23:32:49.506" v="24453" actId="20577"/>
        <pc:sldMkLst>
          <pc:docMk/>
          <pc:sldMk cId="63098150" sldId="363"/>
        </pc:sldMkLst>
        <pc:spChg chg="add del mod">
          <ac:chgData name="Hakima Laribi" userId="801ab3f2-b582-423d-95b6-cfe2c017ca7a" providerId="ADAL" clId="{758D6F1C-E6B8-4403-B10E-C8BF39BEBAFA}" dt="2023-10-06T18:11:37.837" v="12412" actId="478"/>
          <ac:spMkLst>
            <pc:docMk/>
            <pc:sldMk cId="63098150" sldId="363"/>
            <ac:spMk id="2" creationId="{4C8771CD-3F4B-4CFF-3853-D4133EBEC729}"/>
          </ac:spMkLst>
        </pc:spChg>
        <pc:spChg chg="add mod">
          <ac:chgData name="Hakima Laribi" userId="801ab3f2-b582-423d-95b6-cfe2c017ca7a" providerId="ADAL" clId="{758D6F1C-E6B8-4403-B10E-C8BF39BEBAFA}" dt="2023-10-04T14:21:19.972" v="7796" actId="1036"/>
          <ac:spMkLst>
            <pc:docMk/>
            <pc:sldMk cId="63098150" sldId="363"/>
            <ac:spMk id="5" creationId="{850283BB-1656-DA5A-DD4D-72986DB604E5}"/>
          </ac:spMkLst>
        </pc:spChg>
        <pc:spChg chg="add mod">
          <ac:chgData name="Hakima Laribi" userId="801ab3f2-b582-423d-95b6-cfe2c017ca7a" providerId="ADAL" clId="{758D6F1C-E6B8-4403-B10E-C8BF39BEBAFA}" dt="2023-10-04T14:23:12.962" v="7810" actId="14100"/>
          <ac:spMkLst>
            <pc:docMk/>
            <pc:sldMk cId="63098150" sldId="363"/>
            <ac:spMk id="12" creationId="{8703D0E0-7CEA-8B8F-2AF1-4793BDAD33C1}"/>
          </ac:spMkLst>
        </pc:spChg>
        <pc:spChg chg="add mod">
          <ac:chgData name="Hakima Laribi" userId="801ab3f2-b582-423d-95b6-cfe2c017ca7a" providerId="ADAL" clId="{758D6F1C-E6B8-4403-B10E-C8BF39BEBAFA}" dt="2023-10-06T00:27:58.677" v="10493" actId="113"/>
          <ac:spMkLst>
            <pc:docMk/>
            <pc:sldMk cId="63098150" sldId="363"/>
            <ac:spMk id="14" creationId="{CFD7F1DF-0E18-7DF0-676A-3F0493C042DC}"/>
          </ac:spMkLst>
        </pc:spChg>
        <pc:spChg chg="add del mod">
          <ac:chgData name="Hakima Laribi" userId="801ab3f2-b582-423d-95b6-cfe2c017ca7a" providerId="ADAL" clId="{758D6F1C-E6B8-4403-B10E-C8BF39BEBAFA}" dt="2023-10-06T18:11:31.981" v="12411" actId="478"/>
          <ac:spMkLst>
            <pc:docMk/>
            <pc:sldMk cId="63098150" sldId="363"/>
            <ac:spMk id="15" creationId="{A16E1464-A8BE-6F2F-E4F3-950237191FBF}"/>
          </ac:spMkLst>
        </pc:spChg>
        <pc:spChg chg="add del">
          <ac:chgData name="Hakima Laribi" userId="801ab3f2-b582-423d-95b6-cfe2c017ca7a" providerId="ADAL" clId="{758D6F1C-E6B8-4403-B10E-C8BF39BEBAFA}" dt="2023-10-04T14:47:55.329" v="7837" actId="22"/>
          <ac:spMkLst>
            <pc:docMk/>
            <pc:sldMk cId="63098150" sldId="363"/>
            <ac:spMk id="17" creationId="{655D9CC9-0B0D-B62C-41B2-2FB05DAA83FC}"/>
          </ac:spMkLst>
        </pc:spChg>
        <pc:spChg chg="add mod">
          <ac:chgData name="Hakima Laribi" userId="801ab3f2-b582-423d-95b6-cfe2c017ca7a" providerId="ADAL" clId="{758D6F1C-E6B8-4403-B10E-C8BF39BEBAFA}" dt="2023-10-04T14:49:27.564" v="7862" actId="1036"/>
          <ac:spMkLst>
            <pc:docMk/>
            <pc:sldMk cId="63098150" sldId="363"/>
            <ac:spMk id="18" creationId="{08AB371F-B5CA-9B11-FDD9-C8F9EC50178D}"/>
          </ac:spMkLst>
        </pc:spChg>
        <pc:spChg chg="add mod">
          <ac:chgData name="Hakima Laribi" userId="801ab3f2-b582-423d-95b6-cfe2c017ca7a" providerId="ADAL" clId="{758D6F1C-E6B8-4403-B10E-C8BF39BEBAFA}" dt="2023-10-04T14:49:27.564" v="7862" actId="1036"/>
          <ac:spMkLst>
            <pc:docMk/>
            <pc:sldMk cId="63098150" sldId="363"/>
            <ac:spMk id="19" creationId="{5D3C4AF9-0C5C-6AE4-2664-4B2B8C7DDFF6}"/>
          </ac:spMkLst>
        </pc:spChg>
        <pc:spChg chg="add del mod">
          <ac:chgData name="Hakima Laribi" userId="801ab3f2-b582-423d-95b6-cfe2c017ca7a" providerId="ADAL" clId="{758D6F1C-E6B8-4403-B10E-C8BF39BEBAFA}" dt="2023-10-06T17:27:43.860" v="11615" actId="478"/>
          <ac:spMkLst>
            <pc:docMk/>
            <pc:sldMk cId="63098150" sldId="363"/>
            <ac:spMk id="22" creationId="{63F43CDD-E8B2-4A49-ECB6-10FA77F84842}"/>
          </ac:spMkLst>
        </pc:spChg>
        <pc:picChg chg="add mod ord">
          <ac:chgData name="Hakima Laribi" userId="801ab3f2-b582-423d-95b6-cfe2c017ca7a" providerId="ADAL" clId="{758D6F1C-E6B8-4403-B10E-C8BF39BEBAFA}" dt="2023-10-04T14:49:27.564" v="7862" actId="1036"/>
          <ac:picMkLst>
            <pc:docMk/>
            <pc:sldMk cId="63098150" sldId="363"/>
            <ac:picMk id="7" creationId="{7D0E18AF-64BD-19EA-5121-14036DD3B241}"/>
          </ac:picMkLst>
        </pc:picChg>
        <pc:picChg chg="add mod ord">
          <ac:chgData name="Hakima Laribi" userId="801ab3f2-b582-423d-95b6-cfe2c017ca7a" providerId="ADAL" clId="{758D6F1C-E6B8-4403-B10E-C8BF39BEBAFA}" dt="2023-10-04T14:49:27.564" v="7862" actId="1036"/>
          <ac:picMkLst>
            <pc:docMk/>
            <pc:sldMk cId="63098150" sldId="363"/>
            <ac:picMk id="9" creationId="{2D740784-51AE-5F59-5D8B-073D2DD2D05D}"/>
          </ac:picMkLst>
        </pc:picChg>
        <pc:picChg chg="add del mod">
          <ac:chgData name="Hakima Laribi" userId="801ab3f2-b582-423d-95b6-cfe2c017ca7a" providerId="ADAL" clId="{758D6F1C-E6B8-4403-B10E-C8BF39BEBAFA}" dt="2023-10-04T15:19:36.690" v="7936" actId="21"/>
          <ac:picMkLst>
            <pc:docMk/>
            <pc:sldMk cId="63098150" sldId="363"/>
            <ac:picMk id="20" creationId="{C6D31985-9CB2-8E3E-831B-06EF2F085E33}"/>
          </ac:picMkLst>
        </pc:picChg>
        <pc:picChg chg="mod">
          <ac:chgData name="Hakima Laribi" userId="801ab3f2-b582-423d-95b6-cfe2c017ca7a" providerId="ADAL" clId="{758D6F1C-E6B8-4403-B10E-C8BF39BEBAFA}" dt="2023-10-04T14:59:21.935" v="7866" actId="1076"/>
          <ac:picMkLst>
            <pc:docMk/>
            <pc:sldMk cId="63098150" sldId="363"/>
            <ac:picMk id="49" creationId="{01E706D2-DD57-71C5-15F4-C93D400F2A32}"/>
          </ac:picMkLst>
        </pc:picChg>
      </pc:sldChg>
      <pc:sldChg chg="addSp delSp modSp add mod delAnim modAnim modNotesTx">
        <pc:chgData name="Hakima Laribi" userId="801ab3f2-b582-423d-95b6-cfe2c017ca7a" providerId="ADAL" clId="{758D6F1C-E6B8-4403-B10E-C8BF39BEBAFA}" dt="2023-10-09T23:36:15.088" v="24892" actId="20577"/>
        <pc:sldMkLst>
          <pc:docMk/>
          <pc:sldMk cId="3954496768" sldId="364"/>
        </pc:sldMkLst>
        <pc:spChg chg="add mod">
          <ac:chgData name="Hakima Laribi" userId="801ab3f2-b582-423d-95b6-cfe2c017ca7a" providerId="ADAL" clId="{758D6F1C-E6B8-4403-B10E-C8BF39BEBAFA}" dt="2023-10-06T00:51:46.876" v="10689" actId="14100"/>
          <ac:spMkLst>
            <pc:docMk/>
            <pc:sldMk cId="3954496768" sldId="364"/>
            <ac:spMk id="2" creationId="{CA41B0E3-9D04-F284-D9C6-0B9349D7BC55}"/>
          </ac:spMkLst>
        </pc:spChg>
        <pc:spChg chg="mod">
          <ac:chgData name="Hakima Laribi" userId="801ab3f2-b582-423d-95b6-cfe2c017ca7a" providerId="ADAL" clId="{758D6F1C-E6B8-4403-B10E-C8BF39BEBAFA}" dt="2023-10-06T00:51:34.859" v="10685" actId="14100"/>
          <ac:spMkLst>
            <pc:docMk/>
            <pc:sldMk cId="3954496768" sldId="364"/>
            <ac:spMk id="5" creationId="{850283BB-1656-DA5A-DD4D-72986DB604E5}"/>
          </ac:spMkLst>
        </pc:spChg>
        <pc:spChg chg="add mod">
          <ac:chgData name="Hakima Laribi" userId="801ab3f2-b582-423d-95b6-cfe2c017ca7a" providerId="ADAL" clId="{758D6F1C-E6B8-4403-B10E-C8BF39BEBAFA}" dt="2023-10-06T18:30:51.397" v="12495"/>
          <ac:spMkLst>
            <pc:docMk/>
            <pc:sldMk cId="3954496768" sldId="364"/>
            <ac:spMk id="7" creationId="{3C81319B-6413-A402-2EE6-2969607C7B8A}"/>
          </ac:spMkLst>
        </pc:spChg>
        <pc:spChg chg="add mod">
          <ac:chgData name="Hakima Laribi" userId="801ab3f2-b582-423d-95b6-cfe2c017ca7a" providerId="ADAL" clId="{758D6F1C-E6B8-4403-B10E-C8BF39BEBAFA}" dt="2023-10-06T20:01:33.046" v="13282" actId="20577"/>
          <ac:spMkLst>
            <pc:docMk/>
            <pc:sldMk cId="3954496768" sldId="364"/>
            <ac:spMk id="9" creationId="{FE5C7087-6304-A14B-A68B-E6BC25EDB313}"/>
          </ac:spMkLst>
        </pc:spChg>
        <pc:spChg chg="del">
          <ac:chgData name="Hakima Laribi" userId="801ab3f2-b582-423d-95b6-cfe2c017ca7a" providerId="ADAL" clId="{758D6F1C-E6B8-4403-B10E-C8BF39BEBAFA}" dt="2023-10-04T15:17:00.829" v="7871" actId="478"/>
          <ac:spMkLst>
            <pc:docMk/>
            <pc:sldMk cId="3954496768" sldId="364"/>
            <ac:spMk id="12" creationId="{8703D0E0-7CEA-8B8F-2AF1-4793BDAD33C1}"/>
          </ac:spMkLst>
        </pc:spChg>
        <pc:spChg chg="add mod">
          <ac:chgData name="Hakima Laribi" userId="801ab3f2-b582-423d-95b6-cfe2c017ca7a" providerId="ADAL" clId="{758D6F1C-E6B8-4403-B10E-C8BF39BEBAFA}" dt="2023-10-06T20:01:28.102" v="13280" actId="20577"/>
          <ac:spMkLst>
            <pc:docMk/>
            <pc:sldMk cId="3954496768" sldId="364"/>
            <ac:spMk id="12" creationId="{BABAE20B-BF3E-9478-15E1-8F97C557CEB5}"/>
          </ac:spMkLst>
        </pc:spChg>
        <pc:spChg chg="del">
          <ac:chgData name="Hakima Laribi" userId="801ab3f2-b582-423d-95b6-cfe2c017ca7a" providerId="ADAL" clId="{758D6F1C-E6B8-4403-B10E-C8BF39BEBAFA}" dt="2023-10-04T15:16:59.772" v="7870" actId="478"/>
          <ac:spMkLst>
            <pc:docMk/>
            <pc:sldMk cId="3954496768" sldId="364"/>
            <ac:spMk id="14" creationId="{CFD7F1DF-0E18-7DF0-676A-3F0493C042DC}"/>
          </ac:spMkLst>
        </pc:spChg>
        <pc:spChg chg="mod ord">
          <ac:chgData name="Hakima Laribi" userId="801ab3f2-b582-423d-95b6-cfe2c017ca7a" providerId="ADAL" clId="{758D6F1C-E6B8-4403-B10E-C8BF39BEBAFA}" dt="2023-10-06T00:54:51.399" v="10692" actId="1076"/>
          <ac:spMkLst>
            <pc:docMk/>
            <pc:sldMk cId="3954496768" sldId="364"/>
            <ac:spMk id="18" creationId="{08AB371F-B5CA-9B11-FDD9-C8F9EC50178D}"/>
          </ac:spMkLst>
        </pc:spChg>
        <pc:spChg chg="mod ord">
          <ac:chgData name="Hakima Laribi" userId="801ab3f2-b582-423d-95b6-cfe2c017ca7a" providerId="ADAL" clId="{758D6F1C-E6B8-4403-B10E-C8BF39BEBAFA}" dt="2023-10-06T00:50:43.241" v="10678" actId="1076"/>
          <ac:spMkLst>
            <pc:docMk/>
            <pc:sldMk cId="3954496768" sldId="364"/>
            <ac:spMk id="19" creationId="{5D3C4AF9-0C5C-6AE4-2664-4B2B8C7DDFF6}"/>
          </ac:spMkLst>
        </pc:spChg>
        <pc:spChg chg="add mod">
          <ac:chgData name="Hakima Laribi" userId="801ab3f2-b582-423d-95b6-cfe2c017ca7a" providerId="ADAL" clId="{758D6F1C-E6B8-4403-B10E-C8BF39BEBAFA}" dt="2023-10-06T00:26:42.692" v="10485" actId="113"/>
          <ac:spMkLst>
            <pc:docMk/>
            <pc:sldMk cId="3954496768" sldId="364"/>
            <ac:spMk id="25" creationId="{2B976FE1-5047-2935-0476-EE00DA545575}"/>
          </ac:spMkLst>
        </pc:spChg>
        <pc:picChg chg="del">
          <ac:chgData name="Hakima Laribi" userId="801ab3f2-b582-423d-95b6-cfe2c017ca7a" providerId="ADAL" clId="{758D6F1C-E6B8-4403-B10E-C8BF39BEBAFA}" dt="2023-10-04T15:16:55.794" v="7868" actId="478"/>
          <ac:picMkLst>
            <pc:docMk/>
            <pc:sldMk cId="3954496768" sldId="364"/>
            <ac:picMk id="7" creationId="{7D0E18AF-64BD-19EA-5121-14036DD3B241}"/>
          </ac:picMkLst>
        </pc:picChg>
        <pc:picChg chg="del">
          <ac:chgData name="Hakima Laribi" userId="801ab3f2-b582-423d-95b6-cfe2c017ca7a" providerId="ADAL" clId="{758D6F1C-E6B8-4403-B10E-C8BF39BEBAFA}" dt="2023-10-04T15:16:57.276" v="7869" actId="478"/>
          <ac:picMkLst>
            <pc:docMk/>
            <pc:sldMk cId="3954496768" sldId="364"/>
            <ac:picMk id="9" creationId="{2D740784-51AE-5F59-5D8B-073D2DD2D05D}"/>
          </ac:picMkLst>
        </pc:picChg>
        <pc:picChg chg="add del mod">
          <ac:chgData name="Hakima Laribi" userId="801ab3f2-b582-423d-95b6-cfe2c017ca7a" providerId="ADAL" clId="{758D6F1C-E6B8-4403-B10E-C8BF39BEBAFA}" dt="2023-10-04T15:18:38.480" v="7921" actId="478"/>
          <ac:picMkLst>
            <pc:docMk/>
            <pc:sldMk cId="3954496768" sldId="364"/>
            <ac:picMk id="15" creationId="{0ACFB5E4-4F81-AFC1-0AE4-1973B5E3886C}"/>
          </ac:picMkLst>
        </pc:picChg>
        <pc:picChg chg="add del mod">
          <ac:chgData name="Hakima Laribi" userId="801ab3f2-b582-423d-95b6-cfe2c017ca7a" providerId="ADAL" clId="{758D6F1C-E6B8-4403-B10E-C8BF39BEBAFA}" dt="2023-10-04T15:18:40.006" v="7922" actId="478"/>
          <ac:picMkLst>
            <pc:docMk/>
            <pc:sldMk cId="3954496768" sldId="364"/>
            <ac:picMk id="17" creationId="{D0DBCAD5-A6A3-9192-20AB-94193A87662B}"/>
          </ac:picMkLst>
        </pc:picChg>
        <pc:picChg chg="add del mod">
          <ac:chgData name="Hakima Laribi" userId="801ab3f2-b582-423d-95b6-cfe2c017ca7a" providerId="ADAL" clId="{758D6F1C-E6B8-4403-B10E-C8BF39BEBAFA}" dt="2023-10-04T15:19:38.704" v="7937" actId="478"/>
          <ac:picMkLst>
            <pc:docMk/>
            <pc:sldMk cId="3954496768" sldId="364"/>
            <ac:picMk id="20" creationId="{8DD6F346-FF76-5558-837C-C839D912A1AC}"/>
          </ac:picMkLst>
        </pc:picChg>
        <pc:picChg chg="add del mod">
          <ac:chgData name="Hakima Laribi" userId="801ab3f2-b582-423d-95b6-cfe2c017ca7a" providerId="ADAL" clId="{758D6F1C-E6B8-4403-B10E-C8BF39BEBAFA}" dt="2023-10-06T00:49:52.938" v="10655" actId="478"/>
          <ac:picMkLst>
            <pc:docMk/>
            <pc:sldMk cId="3954496768" sldId="364"/>
            <ac:picMk id="22" creationId="{2AA51D21-26ED-DAAC-2C16-95DA64C86184}"/>
          </ac:picMkLst>
        </pc:picChg>
        <pc:picChg chg="add mod">
          <ac:chgData name="Hakima Laribi" userId="801ab3f2-b582-423d-95b6-cfe2c017ca7a" providerId="ADAL" clId="{758D6F1C-E6B8-4403-B10E-C8BF39BEBAFA}" dt="2023-10-06T00:50:13.120" v="10658" actId="1076"/>
          <ac:picMkLst>
            <pc:docMk/>
            <pc:sldMk cId="3954496768" sldId="364"/>
            <ac:picMk id="23" creationId="{9BCDB890-B919-8628-A907-A7D1F1BF3030}"/>
          </ac:picMkLst>
        </pc:picChg>
        <pc:picChg chg="add mod">
          <ac:chgData name="Hakima Laribi" userId="801ab3f2-b582-423d-95b6-cfe2c017ca7a" providerId="ADAL" clId="{758D6F1C-E6B8-4403-B10E-C8BF39BEBAFA}" dt="2023-10-06T00:51:53.962" v="10690" actId="1076"/>
          <ac:picMkLst>
            <pc:docMk/>
            <pc:sldMk cId="3954496768" sldId="364"/>
            <ac:picMk id="26" creationId="{EF3021E1-65F9-0CCB-F264-2078827D6468}"/>
          </ac:picMkLst>
        </pc:picChg>
      </pc:sldChg>
      <pc:sldChg chg="addSp modSp add del mod ord modAnim modShow">
        <pc:chgData name="Hakima Laribi" userId="801ab3f2-b582-423d-95b6-cfe2c017ca7a" providerId="ADAL" clId="{758D6F1C-E6B8-4403-B10E-C8BF39BEBAFA}" dt="2023-10-06T14:59:05.358" v="11206" actId="2696"/>
        <pc:sldMkLst>
          <pc:docMk/>
          <pc:sldMk cId="2185707655" sldId="365"/>
        </pc:sldMkLst>
        <pc:spChg chg="add mod">
          <ac:chgData name="Hakima Laribi" userId="801ab3f2-b582-423d-95b6-cfe2c017ca7a" providerId="ADAL" clId="{758D6F1C-E6B8-4403-B10E-C8BF39BEBAFA}" dt="2023-10-04T18:41:50.223" v="8676" actId="14100"/>
          <ac:spMkLst>
            <pc:docMk/>
            <pc:sldMk cId="2185707655" sldId="365"/>
            <ac:spMk id="2" creationId="{844C228F-F9F9-7BD5-FE88-9A8B1FD36E0A}"/>
          </ac:spMkLst>
        </pc:spChg>
      </pc:sldChg>
      <pc:sldChg chg="addSp delSp modSp add del mod ord modAnim modNotesTx">
        <pc:chgData name="Hakima Laribi" userId="801ab3f2-b582-423d-95b6-cfe2c017ca7a" providerId="ADAL" clId="{758D6F1C-E6B8-4403-B10E-C8BF39BEBAFA}" dt="2023-10-13T00:30:33.549" v="28672" actId="47"/>
        <pc:sldMkLst>
          <pc:docMk/>
          <pc:sldMk cId="2781370517" sldId="366"/>
        </pc:sldMkLst>
        <pc:spChg chg="mod ord">
          <ac:chgData name="Hakima Laribi" userId="801ab3f2-b582-423d-95b6-cfe2c017ca7a" providerId="ADAL" clId="{758D6F1C-E6B8-4403-B10E-C8BF39BEBAFA}" dt="2023-10-06T00:47:21.410" v="10589" actId="1076"/>
          <ac:spMkLst>
            <pc:docMk/>
            <pc:sldMk cId="2781370517" sldId="366"/>
            <ac:spMk id="2" creationId="{844C228F-F9F9-7BD5-FE88-9A8B1FD36E0A}"/>
          </ac:spMkLst>
        </pc:spChg>
        <pc:spChg chg="add mod">
          <ac:chgData name="Hakima Laribi" userId="801ab3f2-b582-423d-95b6-cfe2c017ca7a" providerId="ADAL" clId="{758D6F1C-E6B8-4403-B10E-C8BF39BEBAFA}" dt="2023-10-06T00:45:45.174" v="10577" actId="1076"/>
          <ac:spMkLst>
            <pc:docMk/>
            <pc:sldMk cId="2781370517" sldId="366"/>
            <ac:spMk id="7" creationId="{221C131A-66DB-B62C-DFAA-171F60E34E38}"/>
          </ac:spMkLst>
        </pc:spChg>
        <pc:cxnChg chg="add del">
          <ac:chgData name="Hakima Laribi" userId="801ab3f2-b582-423d-95b6-cfe2c017ca7a" providerId="ADAL" clId="{758D6F1C-E6B8-4403-B10E-C8BF39BEBAFA}" dt="2023-10-06T00:46:07.193" v="10579" actId="11529"/>
          <ac:cxnSpMkLst>
            <pc:docMk/>
            <pc:sldMk cId="2781370517" sldId="366"/>
            <ac:cxnSpMk id="12" creationId="{AB0901A5-46D3-E0A9-E753-86AC8BB22C14}"/>
          </ac:cxnSpMkLst>
        </pc:cxnChg>
        <pc:cxnChg chg="add mod">
          <ac:chgData name="Hakima Laribi" userId="801ab3f2-b582-423d-95b6-cfe2c017ca7a" providerId="ADAL" clId="{758D6F1C-E6B8-4403-B10E-C8BF39BEBAFA}" dt="2023-10-06T00:46:44.734" v="10583" actId="1582"/>
          <ac:cxnSpMkLst>
            <pc:docMk/>
            <pc:sldMk cId="2781370517" sldId="366"/>
            <ac:cxnSpMk id="15" creationId="{8750E6CE-1F94-CE6D-E435-3DDBEAAC5602}"/>
          </ac:cxnSpMkLst>
        </pc:cxnChg>
        <pc:cxnChg chg="add mod">
          <ac:chgData name="Hakima Laribi" userId="801ab3f2-b582-423d-95b6-cfe2c017ca7a" providerId="ADAL" clId="{758D6F1C-E6B8-4403-B10E-C8BF39BEBAFA}" dt="2023-10-06T00:46:44.734" v="10583" actId="1582"/>
          <ac:cxnSpMkLst>
            <pc:docMk/>
            <pc:sldMk cId="2781370517" sldId="366"/>
            <ac:cxnSpMk id="18" creationId="{6B0BFB3D-B9E5-50C4-5982-6B5FCA125A00}"/>
          </ac:cxnSpMkLst>
        </pc:cxnChg>
      </pc:sldChg>
      <pc:sldChg chg="addSp delSp modSp add del mod delAnim modAnim modShow">
        <pc:chgData name="Hakima Laribi" userId="801ab3f2-b582-423d-95b6-cfe2c017ca7a" providerId="ADAL" clId="{758D6F1C-E6B8-4403-B10E-C8BF39BEBAFA}" dt="2023-10-06T18:40:15.959" v="12626" actId="47"/>
        <pc:sldMkLst>
          <pc:docMk/>
          <pc:sldMk cId="4181563981" sldId="367"/>
        </pc:sldMkLst>
        <pc:spChg chg="del">
          <ac:chgData name="Hakima Laribi" userId="801ab3f2-b582-423d-95b6-cfe2c017ca7a" providerId="ADAL" clId="{758D6F1C-E6B8-4403-B10E-C8BF39BEBAFA}" dt="2023-10-04T17:26:30.669" v="8328" actId="478"/>
          <ac:spMkLst>
            <pc:docMk/>
            <pc:sldMk cId="4181563981" sldId="367"/>
            <ac:spMk id="2" creationId="{844C228F-F9F9-7BD5-FE88-9A8B1FD36E0A}"/>
          </ac:spMkLst>
        </pc:spChg>
        <pc:spChg chg="del">
          <ac:chgData name="Hakima Laribi" userId="801ab3f2-b582-423d-95b6-cfe2c017ca7a" providerId="ADAL" clId="{758D6F1C-E6B8-4403-B10E-C8BF39BEBAFA}" dt="2023-10-04T17:26:30.669" v="8328" actId="478"/>
          <ac:spMkLst>
            <pc:docMk/>
            <pc:sldMk cId="4181563981" sldId="367"/>
            <ac:spMk id="11" creationId="{ABE7C840-B413-0E87-7BA9-75BE9D951501}"/>
          </ac:spMkLst>
        </pc:spChg>
        <pc:spChg chg="add del mod">
          <ac:chgData name="Hakima Laribi" userId="801ab3f2-b582-423d-95b6-cfe2c017ca7a" providerId="ADAL" clId="{758D6F1C-E6B8-4403-B10E-C8BF39BEBAFA}" dt="2023-10-04T17:45:46.803" v="8399" actId="478"/>
          <ac:spMkLst>
            <pc:docMk/>
            <pc:sldMk cId="4181563981" sldId="367"/>
            <ac:spMk id="14" creationId="{F835ADBA-2832-590E-CEDC-9F0CA69448D6}"/>
          </ac:spMkLst>
        </pc:spChg>
        <pc:spChg chg="add del mod">
          <ac:chgData name="Hakima Laribi" userId="801ab3f2-b582-423d-95b6-cfe2c017ca7a" providerId="ADAL" clId="{758D6F1C-E6B8-4403-B10E-C8BF39BEBAFA}" dt="2023-10-04T17:30:19.427" v="8361" actId="478"/>
          <ac:spMkLst>
            <pc:docMk/>
            <pc:sldMk cId="4181563981" sldId="367"/>
            <ac:spMk id="15" creationId="{586AF5A5-DD64-1559-4DB7-2599F3FC8FE5}"/>
          </ac:spMkLst>
        </pc:spChg>
        <pc:spChg chg="add del mod">
          <ac:chgData name="Hakima Laribi" userId="801ab3f2-b582-423d-95b6-cfe2c017ca7a" providerId="ADAL" clId="{758D6F1C-E6B8-4403-B10E-C8BF39BEBAFA}" dt="2023-10-04T17:45:46.803" v="8399" actId="478"/>
          <ac:spMkLst>
            <pc:docMk/>
            <pc:sldMk cId="4181563981" sldId="367"/>
            <ac:spMk id="17" creationId="{D7DA5391-7F67-9603-FAF4-38B7A04BB655}"/>
          </ac:spMkLst>
        </pc:spChg>
        <pc:spChg chg="add del mod">
          <ac:chgData name="Hakima Laribi" userId="801ab3f2-b582-423d-95b6-cfe2c017ca7a" providerId="ADAL" clId="{758D6F1C-E6B8-4403-B10E-C8BF39BEBAFA}" dt="2023-10-04T17:45:46.803" v="8399" actId="478"/>
          <ac:spMkLst>
            <pc:docMk/>
            <pc:sldMk cId="4181563981" sldId="367"/>
            <ac:spMk id="18" creationId="{C3B28826-B349-CDE2-FBB8-4D9EEB03D235}"/>
          </ac:spMkLst>
        </pc:spChg>
        <pc:spChg chg="add del mod">
          <ac:chgData name="Hakima Laribi" userId="801ab3f2-b582-423d-95b6-cfe2c017ca7a" providerId="ADAL" clId="{758D6F1C-E6B8-4403-B10E-C8BF39BEBAFA}" dt="2023-10-04T17:45:46.803" v="8399" actId="478"/>
          <ac:spMkLst>
            <pc:docMk/>
            <pc:sldMk cId="4181563981" sldId="367"/>
            <ac:spMk id="19" creationId="{651F3846-279C-5EE7-29BB-0D5AE8A02B1B}"/>
          </ac:spMkLst>
        </pc:spChg>
        <pc:spChg chg="add del mod">
          <ac:chgData name="Hakima Laribi" userId="801ab3f2-b582-423d-95b6-cfe2c017ca7a" providerId="ADAL" clId="{758D6F1C-E6B8-4403-B10E-C8BF39BEBAFA}" dt="2023-10-04T17:45:48.908" v="8400" actId="478"/>
          <ac:spMkLst>
            <pc:docMk/>
            <pc:sldMk cId="4181563981" sldId="367"/>
            <ac:spMk id="20" creationId="{63E1BB05-7F13-1615-F234-A6A6C2133633}"/>
          </ac:spMkLst>
        </pc:spChg>
        <pc:spChg chg="del">
          <ac:chgData name="Hakima Laribi" userId="801ab3f2-b582-423d-95b6-cfe2c017ca7a" providerId="ADAL" clId="{758D6F1C-E6B8-4403-B10E-C8BF39BEBAFA}" dt="2023-10-04T17:26:30.669" v="8328" actId="478"/>
          <ac:spMkLst>
            <pc:docMk/>
            <pc:sldMk cId="4181563981" sldId="367"/>
            <ac:spMk id="21" creationId="{9B658EBF-3F11-60A5-D3D1-0FFD206A46EC}"/>
          </ac:spMkLst>
        </pc:spChg>
        <pc:spChg chg="add del mod">
          <ac:chgData name="Hakima Laribi" userId="801ab3f2-b582-423d-95b6-cfe2c017ca7a" providerId="ADAL" clId="{758D6F1C-E6B8-4403-B10E-C8BF39BEBAFA}" dt="2023-10-04T17:45:48.908" v="8400" actId="478"/>
          <ac:spMkLst>
            <pc:docMk/>
            <pc:sldMk cId="4181563981" sldId="367"/>
            <ac:spMk id="22" creationId="{48F9BF7A-A9A9-EDA7-8B53-F04655254CA8}"/>
          </ac:spMkLst>
        </pc:spChg>
        <pc:spChg chg="add del mod">
          <ac:chgData name="Hakima Laribi" userId="801ab3f2-b582-423d-95b6-cfe2c017ca7a" providerId="ADAL" clId="{758D6F1C-E6B8-4403-B10E-C8BF39BEBAFA}" dt="2023-10-04T17:45:48.908" v="8400" actId="478"/>
          <ac:spMkLst>
            <pc:docMk/>
            <pc:sldMk cId="4181563981" sldId="367"/>
            <ac:spMk id="23" creationId="{FB278803-90FD-D212-2DC7-1534033972B7}"/>
          </ac:spMkLst>
        </pc:spChg>
        <pc:spChg chg="del">
          <ac:chgData name="Hakima Laribi" userId="801ab3f2-b582-423d-95b6-cfe2c017ca7a" providerId="ADAL" clId="{758D6F1C-E6B8-4403-B10E-C8BF39BEBAFA}" dt="2023-10-04T17:26:30.669" v="8328" actId="478"/>
          <ac:spMkLst>
            <pc:docMk/>
            <pc:sldMk cId="4181563981" sldId="367"/>
            <ac:spMk id="24" creationId="{FC0764DA-8CF2-0AFD-8A04-19FBC9A36186}"/>
          </ac:spMkLst>
        </pc:spChg>
        <pc:spChg chg="add del mod">
          <ac:chgData name="Hakima Laribi" userId="801ab3f2-b582-423d-95b6-cfe2c017ca7a" providerId="ADAL" clId="{758D6F1C-E6B8-4403-B10E-C8BF39BEBAFA}" dt="2023-10-04T17:45:48.908" v="8400" actId="478"/>
          <ac:spMkLst>
            <pc:docMk/>
            <pc:sldMk cId="4181563981" sldId="367"/>
            <ac:spMk id="25" creationId="{3F634BAA-712C-607D-0CFD-807E53245A57}"/>
          </ac:spMkLst>
        </pc:spChg>
        <pc:spChg chg="add del mod">
          <ac:chgData name="Hakima Laribi" userId="801ab3f2-b582-423d-95b6-cfe2c017ca7a" providerId="ADAL" clId="{758D6F1C-E6B8-4403-B10E-C8BF39BEBAFA}" dt="2023-10-04T18:42:21.141" v="8679" actId="113"/>
          <ac:spMkLst>
            <pc:docMk/>
            <pc:sldMk cId="4181563981" sldId="367"/>
            <ac:spMk id="26" creationId="{8C9FD255-205A-E541-A482-B0F00F25EED0}"/>
          </ac:spMkLst>
        </pc:spChg>
        <pc:spChg chg="add mod">
          <ac:chgData name="Hakima Laribi" userId="801ab3f2-b582-423d-95b6-cfe2c017ca7a" providerId="ADAL" clId="{758D6F1C-E6B8-4403-B10E-C8BF39BEBAFA}" dt="2023-10-04T18:59:59.998" v="8712" actId="208"/>
          <ac:spMkLst>
            <pc:docMk/>
            <pc:sldMk cId="4181563981" sldId="367"/>
            <ac:spMk id="27" creationId="{4C7B4C0D-5591-D8A5-2399-99BD20C9F2AE}"/>
          </ac:spMkLst>
        </pc:spChg>
        <pc:spChg chg="add mod">
          <ac:chgData name="Hakima Laribi" userId="801ab3f2-b582-423d-95b6-cfe2c017ca7a" providerId="ADAL" clId="{758D6F1C-E6B8-4403-B10E-C8BF39BEBAFA}" dt="2023-10-04T18:59:59.998" v="8712" actId="208"/>
          <ac:spMkLst>
            <pc:docMk/>
            <pc:sldMk cId="4181563981" sldId="367"/>
            <ac:spMk id="28" creationId="{6764A1D4-25D1-E0DB-3EE2-BF11749AC3CE}"/>
          </ac:spMkLst>
        </pc:spChg>
        <pc:spChg chg="add mod">
          <ac:chgData name="Hakima Laribi" userId="801ab3f2-b582-423d-95b6-cfe2c017ca7a" providerId="ADAL" clId="{758D6F1C-E6B8-4403-B10E-C8BF39BEBAFA}" dt="2023-10-04T18:58:59.720" v="8708" actId="208"/>
          <ac:spMkLst>
            <pc:docMk/>
            <pc:sldMk cId="4181563981" sldId="367"/>
            <ac:spMk id="29" creationId="{CDB27AE7-5E16-6C25-41F4-71E976303280}"/>
          </ac:spMkLst>
        </pc:spChg>
        <pc:spChg chg="add mod">
          <ac:chgData name="Hakima Laribi" userId="801ab3f2-b582-423d-95b6-cfe2c017ca7a" providerId="ADAL" clId="{758D6F1C-E6B8-4403-B10E-C8BF39BEBAFA}" dt="2023-10-04T18:58:59.720" v="8708" actId="208"/>
          <ac:spMkLst>
            <pc:docMk/>
            <pc:sldMk cId="4181563981" sldId="367"/>
            <ac:spMk id="30" creationId="{334FA59B-EF7E-0A41-BBB8-ED4515BFD2E7}"/>
          </ac:spMkLst>
        </pc:spChg>
        <pc:spChg chg="add mod">
          <ac:chgData name="Hakima Laribi" userId="801ab3f2-b582-423d-95b6-cfe2c017ca7a" providerId="ADAL" clId="{758D6F1C-E6B8-4403-B10E-C8BF39BEBAFA}" dt="2023-10-04T18:59:04.885" v="8709" actId="207"/>
          <ac:spMkLst>
            <pc:docMk/>
            <pc:sldMk cId="4181563981" sldId="367"/>
            <ac:spMk id="32" creationId="{9A19349F-95FE-DD88-FE5B-D54788EFF267}"/>
          </ac:spMkLst>
        </pc:spChg>
        <pc:spChg chg="add mod">
          <ac:chgData name="Hakima Laribi" userId="801ab3f2-b582-423d-95b6-cfe2c017ca7a" providerId="ADAL" clId="{758D6F1C-E6B8-4403-B10E-C8BF39BEBAFA}" dt="2023-10-04T19:00:08.418" v="8713" actId="207"/>
          <ac:spMkLst>
            <pc:docMk/>
            <pc:sldMk cId="4181563981" sldId="367"/>
            <ac:spMk id="34" creationId="{5ABE4AE9-75E1-53F4-D582-91BE8FABDFEC}"/>
          </ac:spMkLst>
        </pc:spChg>
        <pc:spChg chg="add del mod">
          <ac:chgData name="Hakima Laribi" userId="801ab3f2-b582-423d-95b6-cfe2c017ca7a" providerId="ADAL" clId="{758D6F1C-E6B8-4403-B10E-C8BF39BEBAFA}" dt="2023-10-04T18:23:33.735" v="8497" actId="478"/>
          <ac:spMkLst>
            <pc:docMk/>
            <pc:sldMk cId="4181563981" sldId="367"/>
            <ac:spMk id="36" creationId="{FB41CE69-BCB3-8BE0-0F07-F124ABB4FED2}"/>
          </ac:spMkLst>
        </pc:spChg>
        <pc:spChg chg="add mod">
          <ac:chgData name="Hakima Laribi" userId="801ab3f2-b582-423d-95b6-cfe2c017ca7a" providerId="ADAL" clId="{758D6F1C-E6B8-4403-B10E-C8BF39BEBAFA}" dt="2023-10-04T18:24:06.768" v="8502" actId="207"/>
          <ac:spMkLst>
            <pc:docMk/>
            <pc:sldMk cId="4181563981" sldId="367"/>
            <ac:spMk id="37" creationId="{A571706D-11B6-3E04-52D6-CFD213C2AB59}"/>
          </ac:spMkLst>
        </pc:spChg>
        <pc:spChg chg="add mod">
          <ac:chgData name="Hakima Laribi" userId="801ab3f2-b582-423d-95b6-cfe2c017ca7a" providerId="ADAL" clId="{758D6F1C-E6B8-4403-B10E-C8BF39BEBAFA}" dt="2023-10-04T18:24:09.755" v="8503" actId="1076"/>
          <ac:spMkLst>
            <pc:docMk/>
            <pc:sldMk cId="4181563981" sldId="367"/>
            <ac:spMk id="38" creationId="{CE120DDF-ED35-1BDC-DDFB-173C3EBE5B78}"/>
          </ac:spMkLst>
        </pc:spChg>
        <pc:spChg chg="add mod">
          <ac:chgData name="Hakima Laribi" userId="801ab3f2-b582-423d-95b6-cfe2c017ca7a" providerId="ADAL" clId="{758D6F1C-E6B8-4403-B10E-C8BF39BEBAFA}" dt="2023-10-04T18:28:44.031" v="8537" actId="1076"/>
          <ac:spMkLst>
            <pc:docMk/>
            <pc:sldMk cId="4181563981" sldId="367"/>
            <ac:spMk id="39" creationId="{2987AFBE-C0FC-B851-FEF4-463AB8541E72}"/>
          </ac:spMkLst>
        </pc:spChg>
        <pc:spChg chg="add mod">
          <ac:chgData name="Hakima Laribi" userId="801ab3f2-b582-423d-95b6-cfe2c017ca7a" providerId="ADAL" clId="{758D6F1C-E6B8-4403-B10E-C8BF39BEBAFA}" dt="2023-10-04T19:53:12.777" v="9151" actId="1076"/>
          <ac:spMkLst>
            <pc:docMk/>
            <pc:sldMk cId="4181563981" sldId="367"/>
            <ac:spMk id="40" creationId="{5EB3ADD8-8C62-FF6A-A142-C4400FA8F34B}"/>
          </ac:spMkLst>
        </pc:spChg>
        <pc:spChg chg="del">
          <ac:chgData name="Hakima Laribi" userId="801ab3f2-b582-423d-95b6-cfe2c017ca7a" providerId="ADAL" clId="{758D6F1C-E6B8-4403-B10E-C8BF39BEBAFA}" dt="2023-10-04T17:26:30.669" v="8328" actId="478"/>
          <ac:spMkLst>
            <pc:docMk/>
            <pc:sldMk cId="4181563981" sldId="367"/>
            <ac:spMk id="42" creationId="{EE603FCF-34E1-5919-2A9C-13DC56C73581}"/>
          </ac:spMkLst>
        </pc:spChg>
        <pc:spChg chg="del">
          <ac:chgData name="Hakima Laribi" userId="801ab3f2-b582-423d-95b6-cfe2c017ca7a" providerId="ADAL" clId="{758D6F1C-E6B8-4403-B10E-C8BF39BEBAFA}" dt="2023-10-04T17:26:30.669" v="8328" actId="478"/>
          <ac:spMkLst>
            <pc:docMk/>
            <pc:sldMk cId="4181563981" sldId="367"/>
            <ac:spMk id="43" creationId="{01F18CDB-13D4-39D5-A6A6-5FB1203E4075}"/>
          </ac:spMkLst>
        </pc:spChg>
        <pc:spChg chg="del">
          <ac:chgData name="Hakima Laribi" userId="801ab3f2-b582-423d-95b6-cfe2c017ca7a" providerId="ADAL" clId="{758D6F1C-E6B8-4403-B10E-C8BF39BEBAFA}" dt="2023-10-04T17:26:30.669" v="8328" actId="478"/>
          <ac:spMkLst>
            <pc:docMk/>
            <pc:sldMk cId="4181563981" sldId="367"/>
            <ac:spMk id="44" creationId="{16F0E349-0CDA-4ED6-F84F-739C32B88F00}"/>
          </ac:spMkLst>
        </pc:spChg>
        <pc:spChg chg="del">
          <ac:chgData name="Hakima Laribi" userId="801ab3f2-b582-423d-95b6-cfe2c017ca7a" providerId="ADAL" clId="{758D6F1C-E6B8-4403-B10E-C8BF39BEBAFA}" dt="2023-10-04T17:26:30.669" v="8328" actId="478"/>
          <ac:spMkLst>
            <pc:docMk/>
            <pc:sldMk cId="4181563981" sldId="367"/>
            <ac:spMk id="45" creationId="{22295EC6-6AD0-185C-004C-BAEFE21FFB85}"/>
          </ac:spMkLst>
        </pc:spChg>
        <pc:picChg chg="del">
          <ac:chgData name="Hakima Laribi" userId="801ab3f2-b582-423d-95b6-cfe2c017ca7a" providerId="ADAL" clId="{758D6F1C-E6B8-4403-B10E-C8BF39BEBAFA}" dt="2023-10-04T17:26:25.623" v="8327" actId="478"/>
          <ac:picMkLst>
            <pc:docMk/>
            <pc:sldMk cId="4181563981" sldId="367"/>
            <ac:picMk id="3" creationId="{864626FD-28F0-98C8-BAB7-20BE796AFA59}"/>
          </ac:picMkLst>
        </pc:picChg>
        <pc:picChg chg="del">
          <ac:chgData name="Hakima Laribi" userId="801ab3f2-b582-423d-95b6-cfe2c017ca7a" providerId="ADAL" clId="{758D6F1C-E6B8-4403-B10E-C8BF39BEBAFA}" dt="2023-10-04T17:26:30.669" v="8328" actId="478"/>
          <ac:picMkLst>
            <pc:docMk/>
            <pc:sldMk cId="4181563981" sldId="367"/>
            <ac:picMk id="6" creationId="{217FF6BC-1CEA-031C-7000-99E82A4339FC}"/>
          </ac:picMkLst>
        </pc:picChg>
        <pc:picChg chg="add mod">
          <ac:chgData name="Hakima Laribi" userId="801ab3f2-b582-423d-95b6-cfe2c017ca7a" providerId="ADAL" clId="{758D6F1C-E6B8-4403-B10E-C8BF39BEBAFA}" dt="2023-10-04T18:22:32.036" v="8470" actId="1076"/>
          <ac:picMkLst>
            <pc:docMk/>
            <pc:sldMk cId="4181563981" sldId="367"/>
            <ac:picMk id="7" creationId="{515A381D-466C-E49E-5A3A-CB7F2E161485}"/>
          </ac:picMkLst>
        </pc:picChg>
        <pc:picChg chg="del">
          <ac:chgData name="Hakima Laribi" userId="801ab3f2-b582-423d-95b6-cfe2c017ca7a" providerId="ADAL" clId="{758D6F1C-E6B8-4403-B10E-C8BF39BEBAFA}" dt="2023-10-04T17:26:30.669" v="8328" actId="478"/>
          <ac:picMkLst>
            <pc:docMk/>
            <pc:sldMk cId="4181563981" sldId="367"/>
            <ac:picMk id="8" creationId="{32BD668E-2F20-B3F1-C030-ACE132EB4EDA}"/>
          </ac:picMkLst>
        </pc:picChg>
        <pc:picChg chg="del">
          <ac:chgData name="Hakima Laribi" userId="801ab3f2-b582-423d-95b6-cfe2c017ca7a" providerId="ADAL" clId="{758D6F1C-E6B8-4403-B10E-C8BF39BEBAFA}" dt="2023-10-04T17:26:30.669" v="8328" actId="478"/>
          <ac:picMkLst>
            <pc:docMk/>
            <pc:sldMk cId="4181563981" sldId="367"/>
            <ac:picMk id="10" creationId="{B93E783D-ADB7-12D7-6ECF-3EA404B54D38}"/>
          </ac:picMkLst>
        </pc:picChg>
        <pc:picChg chg="add mod">
          <ac:chgData name="Hakima Laribi" userId="801ab3f2-b582-423d-95b6-cfe2c017ca7a" providerId="ADAL" clId="{758D6F1C-E6B8-4403-B10E-C8BF39BEBAFA}" dt="2023-10-04T18:22:32.036" v="8470" actId="1076"/>
          <ac:picMkLst>
            <pc:docMk/>
            <pc:sldMk cId="4181563981" sldId="367"/>
            <ac:picMk id="12" creationId="{5231EB14-F434-5B3C-6FEE-AE5D40F4C481}"/>
          </ac:picMkLst>
        </pc:picChg>
        <pc:picChg chg="del">
          <ac:chgData name="Hakima Laribi" userId="801ab3f2-b582-423d-95b6-cfe2c017ca7a" providerId="ADAL" clId="{758D6F1C-E6B8-4403-B10E-C8BF39BEBAFA}" dt="2023-10-04T17:26:32.853" v="8329" actId="478"/>
          <ac:picMkLst>
            <pc:docMk/>
            <pc:sldMk cId="4181563981" sldId="367"/>
            <ac:picMk id="49" creationId="{01E706D2-DD57-71C5-15F4-C93D400F2A32}"/>
          </ac:picMkLst>
        </pc:picChg>
        <pc:cxnChg chg="del mod">
          <ac:chgData name="Hakima Laribi" userId="801ab3f2-b582-423d-95b6-cfe2c017ca7a" providerId="ADAL" clId="{758D6F1C-E6B8-4403-B10E-C8BF39BEBAFA}" dt="2023-10-04T17:26:30.669" v="8328" actId="478"/>
          <ac:cxnSpMkLst>
            <pc:docMk/>
            <pc:sldMk cId="4181563981" sldId="367"/>
            <ac:cxnSpMk id="13" creationId="{CF7BEAC3-07BD-3B77-65CA-D99A3871119C}"/>
          </ac:cxnSpMkLst>
        </pc:cxnChg>
        <pc:cxnChg chg="del mod">
          <ac:chgData name="Hakima Laribi" userId="801ab3f2-b582-423d-95b6-cfe2c017ca7a" providerId="ADAL" clId="{758D6F1C-E6B8-4403-B10E-C8BF39BEBAFA}" dt="2023-10-04T17:26:30.669" v="8328" actId="478"/>
          <ac:cxnSpMkLst>
            <pc:docMk/>
            <pc:sldMk cId="4181563981" sldId="367"/>
            <ac:cxnSpMk id="16" creationId="{1BB52181-69C5-530E-9C28-558C5819C1E3}"/>
          </ac:cxnSpMkLst>
        </pc:cxnChg>
        <pc:cxnChg chg="add mod">
          <ac:chgData name="Hakima Laribi" userId="801ab3f2-b582-423d-95b6-cfe2c017ca7a" providerId="ADAL" clId="{758D6F1C-E6B8-4403-B10E-C8BF39BEBAFA}" dt="2023-10-04T18:58:59.720" v="8708" actId="208"/>
          <ac:cxnSpMkLst>
            <pc:docMk/>
            <pc:sldMk cId="4181563981" sldId="367"/>
            <ac:cxnSpMk id="31" creationId="{AB5D7876-379D-ECFB-B848-7393469D4A76}"/>
          </ac:cxnSpMkLst>
        </pc:cxnChg>
        <pc:cxnChg chg="add mod">
          <ac:chgData name="Hakima Laribi" userId="801ab3f2-b582-423d-95b6-cfe2c017ca7a" providerId="ADAL" clId="{758D6F1C-E6B8-4403-B10E-C8BF39BEBAFA}" dt="2023-10-04T18:59:59.998" v="8712" actId="208"/>
          <ac:cxnSpMkLst>
            <pc:docMk/>
            <pc:sldMk cId="4181563981" sldId="367"/>
            <ac:cxnSpMk id="33" creationId="{3B039499-8F5F-148F-EC78-A00001DB5291}"/>
          </ac:cxnSpMkLst>
        </pc:cxnChg>
        <pc:cxnChg chg="add del mod">
          <ac:chgData name="Hakima Laribi" userId="801ab3f2-b582-423d-95b6-cfe2c017ca7a" providerId="ADAL" clId="{758D6F1C-E6B8-4403-B10E-C8BF39BEBAFA}" dt="2023-10-04T18:23:35.541" v="8498" actId="478"/>
          <ac:cxnSpMkLst>
            <pc:docMk/>
            <pc:sldMk cId="4181563981" sldId="367"/>
            <ac:cxnSpMk id="35" creationId="{A95A60A8-4A44-647B-7C84-4AB3D02477BB}"/>
          </ac:cxnSpMkLst>
        </pc:cxnChg>
        <pc:cxnChg chg="add mod">
          <ac:chgData name="Hakima Laribi" userId="801ab3f2-b582-423d-95b6-cfe2c017ca7a" providerId="ADAL" clId="{758D6F1C-E6B8-4403-B10E-C8BF39BEBAFA}" dt="2023-10-04T19:22:05.863" v="9120" actId="1582"/>
          <ac:cxnSpMkLst>
            <pc:docMk/>
            <pc:sldMk cId="4181563981" sldId="367"/>
            <ac:cxnSpMk id="46" creationId="{A45A2F35-46D2-81BB-52F3-0947027C321D}"/>
          </ac:cxnSpMkLst>
        </pc:cxnChg>
        <pc:cxnChg chg="add mod">
          <ac:chgData name="Hakima Laribi" userId="801ab3f2-b582-423d-95b6-cfe2c017ca7a" providerId="ADAL" clId="{758D6F1C-E6B8-4403-B10E-C8BF39BEBAFA}" dt="2023-10-04T19:22:05.863" v="9120" actId="1582"/>
          <ac:cxnSpMkLst>
            <pc:docMk/>
            <pc:sldMk cId="4181563981" sldId="367"/>
            <ac:cxnSpMk id="48" creationId="{EE95D635-B555-ED8A-DE92-A9EE89E96BDF}"/>
          </ac:cxnSpMkLst>
        </pc:cxnChg>
        <pc:cxnChg chg="add mod">
          <ac:chgData name="Hakima Laribi" userId="801ab3f2-b582-423d-95b6-cfe2c017ca7a" providerId="ADAL" clId="{758D6F1C-E6B8-4403-B10E-C8BF39BEBAFA}" dt="2023-10-04T19:22:05.863" v="9120" actId="1582"/>
          <ac:cxnSpMkLst>
            <pc:docMk/>
            <pc:sldMk cId="4181563981" sldId="367"/>
            <ac:cxnSpMk id="53" creationId="{0B0DC80D-A34D-5A27-2280-7B645899FFB0}"/>
          </ac:cxnSpMkLst>
        </pc:cxnChg>
        <pc:cxnChg chg="add mod">
          <ac:chgData name="Hakima Laribi" userId="801ab3f2-b582-423d-95b6-cfe2c017ca7a" providerId="ADAL" clId="{758D6F1C-E6B8-4403-B10E-C8BF39BEBAFA}" dt="2023-10-04T19:22:05.863" v="9120" actId="1582"/>
          <ac:cxnSpMkLst>
            <pc:docMk/>
            <pc:sldMk cId="4181563981" sldId="367"/>
            <ac:cxnSpMk id="55" creationId="{9C488DD4-1197-DB3D-153F-BD6569F19292}"/>
          </ac:cxnSpMkLst>
        </pc:cxnChg>
      </pc:sldChg>
      <pc:sldChg chg="addSp delSp modSp add del mod modAnim modShow">
        <pc:chgData name="Hakima Laribi" userId="801ab3f2-b582-423d-95b6-cfe2c017ca7a" providerId="ADAL" clId="{758D6F1C-E6B8-4403-B10E-C8BF39BEBAFA}" dt="2023-10-06T18:40:13.301" v="12625" actId="47"/>
        <pc:sldMkLst>
          <pc:docMk/>
          <pc:sldMk cId="310517167" sldId="368"/>
        </pc:sldMkLst>
        <pc:spChg chg="add mod">
          <ac:chgData name="Hakima Laribi" userId="801ab3f2-b582-423d-95b6-cfe2c017ca7a" providerId="ADAL" clId="{758D6F1C-E6B8-4403-B10E-C8BF39BEBAFA}" dt="2023-10-04T19:18:50.385" v="9094" actId="113"/>
          <ac:spMkLst>
            <pc:docMk/>
            <pc:sldMk cId="310517167" sldId="368"/>
            <ac:spMk id="2" creationId="{1FF06580-2EA7-8821-9364-C281E66D8CD2}"/>
          </ac:spMkLst>
        </pc:spChg>
        <pc:spChg chg="mod">
          <ac:chgData name="Hakima Laribi" userId="801ab3f2-b582-423d-95b6-cfe2c017ca7a" providerId="ADAL" clId="{758D6F1C-E6B8-4403-B10E-C8BF39BEBAFA}" dt="2023-10-04T19:18:03.625" v="9090" actId="20577"/>
          <ac:spMkLst>
            <pc:docMk/>
            <pc:sldMk cId="310517167" sldId="368"/>
            <ac:spMk id="26" creationId="{8C9FD255-205A-E541-A482-B0F00F25EED0}"/>
          </ac:spMkLst>
        </pc:spChg>
        <pc:spChg chg="del">
          <ac:chgData name="Hakima Laribi" userId="801ab3f2-b582-423d-95b6-cfe2c017ca7a" providerId="ADAL" clId="{758D6F1C-E6B8-4403-B10E-C8BF39BEBAFA}" dt="2023-10-04T19:07:05.434" v="8784" actId="478"/>
          <ac:spMkLst>
            <pc:docMk/>
            <pc:sldMk cId="310517167" sldId="368"/>
            <ac:spMk id="40" creationId="{5EB3ADD8-8C62-FF6A-A142-C4400FA8F34B}"/>
          </ac:spMkLst>
        </pc:spChg>
        <pc:cxnChg chg="add mod">
          <ac:chgData name="Hakima Laribi" userId="801ab3f2-b582-423d-95b6-cfe2c017ca7a" providerId="ADAL" clId="{758D6F1C-E6B8-4403-B10E-C8BF39BEBAFA}" dt="2023-10-04T19:19:37.604" v="9100" actId="208"/>
          <ac:cxnSpMkLst>
            <pc:docMk/>
            <pc:sldMk cId="310517167" sldId="368"/>
            <ac:cxnSpMk id="5" creationId="{FA294A24-160E-93A1-FE54-7D29EBF843FA}"/>
          </ac:cxnSpMkLst>
        </pc:cxnChg>
        <pc:cxnChg chg="add mod">
          <ac:chgData name="Hakima Laribi" userId="801ab3f2-b582-423d-95b6-cfe2c017ca7a" providerId="ADAL" clId="{758D6F1C-E6B8-4403-B10E-C8BF39BEBAFA}" dt="2023-10-04T19:19:37.604" v="9100" actId="208"/>
          <ac:cxnSpMkLst>
            <pc:docMk/>
            <pc:sldMk cId="310517167" sldId="368"/>
            <ac:cxnSpMk id="8" creationId="{E4B775D0-C291-762D-A9B7-27F26ADC2E94}"/>
          </ac:cxnSpMkLst>
        </pc:cxnChg>
        <pc:cxnChg chg="add mod">
          <ac:chgData name="Hakima Laribi" userId="801ab3f2-b582-423d-95b6-cfe2c017ca7a" providerId="ADAL" clId="{758D6F1C-E6B8-4403-B10E-C8BF39BEBAFA}" dt="2023-10-04T19:21:01.052" v="9113" actId="14100"/>
          <ac:cxnSpMkLst>
            <pc:docMk/>
            <pc:sldMk cId="310517167" sldId="368"/>
            <ac:cxnSpMk id="10" creationId="{5B89812C-4194-258C-602A-89541F369742}"/>
          </ac:cxnSpMkLst>
        </pc:cxnChg>
        <pc:cxnChg chg="add mod">
          <ac:chgData name="Hakima Laribi" userId="801ab3f2-b582-423d-95b6-cfe2c017ca7a" providerId="ADAL" clId="{758D6F1C-E6B8-4403-B10E-C8BF39BEBAFA}" dt="2023-10-04T19:20:27.967" v="9108" actId="208"/>
          <ac:cxnSpMkLst>
            <pc:docMk/>
            <pc:sldMk cId="310517167" sldId="368"/>
            <ac:cxnSpMk id="13" creationId="{9A049FB3-AAE7-2841-A6E9-923C6C55D582}"/>
          </ac:cxnSpMkLst>
        </pc:cxnChg>
      </pc:sldChg>
      <pc:sldChg chg="add del">
        <pc:chgData name="Hakima Laribi" userId="801ab3f2-b582-423d-95b6-cfe2c017ca7a" providerId="ADAL" clId="{758D6F1C-E6B8-4403-B10E-C8BF39BEBAFA}" dt="2023-10-04T19:06:33.849" v="8781" actId="2890"/>
        <pc:sldMkLst>
          <pc:docMk/>
          <pc:sldMk cId="4009325082" sldId="368"/>
        </pc:sldMkLst>
      </pc:sldChg>
      <pc:sldChg chg="addSp delSp modSp add mod ord delAnim modAnim modNotesTx">
        <pc:chgData name="Hakima Laribi" userId="801ab3f2-b582-423d-95b6-cfe2c017ca7a" providerId="ADAL" clId="{758D6F1C-E6B8-4403-B10E-C8BF39BEBAFA}" dt="2023-10-09T23:40:38.671" v="25430" actId="20577"/>
        <pc:sldMkLst>
          <pc:docMk/>
          <pc:sldMk cId="242178028" sldId="369"/>
        </pc:sldMkLst>
        <pc:spChg chg="add del mod">
          <ac:chgData name="Hakima Laribi" userId="801ab3f2-b582-423d-95b6-cfe2c017ca7a" providerId="ADAL" clId="{758D6F1C-E6B8-4403-B10E-C8BF39BEBAFA}" dt="2023-10-05T13:46:50.512" v="9160"/>
          <ac:spMkLst>
            <pc:docMk/>
            <pc:sldMk cId="242178028" sldId="369"/>
            <ac:spMk id="2" creationId="{4F6E90FC-61A6-B8BA-1C41-62DB64B2050D}"/>
          </ac:spMkLst>
        </pc:spChg>
        <pc:spChg chg="add mod">
          <ac:chgData name="Hakima Laribi" userId="801ab3f2-b582-423d-95b6-cfe2c017ca7a" providerId="ADAL" clId="{758D6F1C-E6B8-4403-B10E-C8BF39BEBAFA}" dt="2023-10-06T18:27:32.163" v="12489" actId="1076"/>
          <ac:spMkLst>
            <pc:docMk/>
            <pc:sldMk cId="242178028" sldId="369"/>
            <ac:spMk id="3" creationId="{C52188F0-8538-E19C-64E1-92C462FF7C17}"/>
          </ac:spMkLst>
        </pc:spChg>
        <pc:spChg chg="add mod">
          <ac:chgData name="Hakima Laribi" userId="801ab3f2-b582-423d-95b6-cfe2c017ca7a" providerId="ADAL" clId="{758D6F1C-E6B8-4403-B10E-C8BF39BEBAFA}" dt="2023-10-06T18:26:32.827" v="12480" actId="1076"/>
          <ac:spMkLst>
            <pc:docMk/>
            <pc:sldMk cId="242178028" sldId="369"/>
            <ac:spMk id="5" creationId="{E6F1177F-6555-741D-9E75-EDE9ED05DE38}"/>
          </ac:spMkLst>
        </pc:spChg>
        <pc:spChg chg="add del mod">
          <ac:chgData name="Hakima Laribi" userId="801ab3f2-b582-423d-95b6-cfe2c017ca7a" providerId="ADAL" clId="{758D6F1C-E6B8-4403-B10E-C8BF39BEBAFA}" dt="2023-10-06T18:26:19.502" v="12475" actId="478"/>
          <ac:spMkLst>
            <pc:docMk/>
            <pc:sldMk cId="242178028" sldId="369"/>
            <ac:spMk id="6" creationId="{3FBDC86B-5962-F9AE-BBAC-3D0AA50AA8AC}"/>
          </ac:spMkLst>
        </pc:spChg>
        <pc:spChg chg="add mod">
          <ac:chgData name="Hakima Laribi" userId="801ab3f2-b582-423d-95b6-cfe2c017ca7a" providerId="ADAL" clId="{758D6F1C-E6B8-4403-B10E-C8BF39BEBAFA}" dt="2023-10-05T13:59:17.751" v="9196" actId="1038"/>
          <ac:spMkLst>
            <pc:docMk/>
            <pc:sldMk cId="242178028" sldId="369"/>
            <ac:spMk id="7" creationId="{806A6A20-09C4-D608-2378-31A8D966DDB1}"/>
          </ac:spMkLst>
        </pc:spChg>
        <pc:spChg chg="add mod">
          <ac:chgData name="Hakima Laribi" userId="801ab3f2-b582-423d-95b6-cfe2c017ca7a" providerId="ADAL" clId="{758D6F1C-E6B8-4403-B10E-C8BF39BEBAFA}" dt="2023-10-05T14:00:16.260" v="9226" actId="1076"/>
          <ac:spMkLst>
            <pc:docMk/>
            <pc:sldMk cId="242178028" sldId="369"/>
            <ac:spMk id="8" creationId="{3489DBAF-F3A4-0420-8B3D-227A119F72CD}"/>
          </ac:spMkLst>
        </pc:spChg>
        <pc:spChg chg="del">
          <ac:chgData name="Hakima Laribi" userId="801ab3f2-b582-423d-95b6-cfe2c017ca7a" providerId="ADAL" clId="{758D6F1C-E6B8-4403-B10E-C8BF39BEBAFA}" dt="2023-10-05T13:46:29.020" v="9157" actId="478"/>
          <ac:spMkLst>
            <pc:docMk/>
            <pc:sldMk cId="242178028" sldId="369"/>
            <ac:spMk id="24" creationId="{EA976012-810E-CF0E-2DDD-50D6574FE949}"/>
          </ac:spMkLst>
        </pc:spChg>
        <pc:spChg chg="del">
          <ac:chgData name="Hakima Laribi" userId="801ab3f2-b582-423d-95b6-cfe2c017ca7a" providerId="ADAL" clId="{758D6F1C-E6B8-4403-B10E-C8BF39BEBAFA}" dt="2023-10-05T13:46:27.290" v="9156" actId="478"/>
          <ac:spMkLst>
            <pc:docMk/>
            <pc:sldMk cId="242178028" sldId="369"/>
            <ac:spMk id="25" creationId="{D9103BFA-8DC9-E012-F1C2-A165559ADFEB}"/>
          </ac:spMkLst>
        </pc:spChg>
        <pc:spChg chg="del">
          <ac:chgData name="Hakima Laribi" userId="801ab3f2-b582-423d-95b6-cfe2c017ca7a" providerId="ADAL" clId="{758D6F1C-E6B8-4403-B10E-C8BF39BEBAFA}" dt="2023-10-05T13:46:36.513" v="9158" actId="478"/>
          <ac:spMkLst>
            <pc:docMk/>
            <pc:sldMk cId="242178028" sldId="369"/>
            <ac:spMk id="47" creationId="{40D89B2F-546F-2759-A902-9FFCA01D78CE}"/>
          </ac:spMkLst>
        </pc:spChg>
        <pc:spChg chg="del">
          <ac:chgData name="Hakima Laribi" userId="801ab3f2-b582-423d-95b6-cfe2c017ca7a" providerId="ADAL" clId="{758D6F1C-E6B8-4403-B10E-C8BF39BEBAFA}" dt="2023-10-06T18:26:26.326" v="12477" actId="478"/>
          <ac:spMkLst>
            <pc:docMk/>
            <pc:sldMk cId="242178028" sldId="369"/>
            <ac:spMk id="48" creationId="{9A9A3308-B9EA-7893-0909-52C40A8AF999}"/>
          </ac:spMkLst>
        </pc:spChg>
        <pc:spChg chg="mod">
          <ac:chgData name="Hakima Laribi" userId="801ab3f2-b582-423d-95b6-cfe2c017ca7a" providerId="ADAL" clId="{758D6F1C-E6B8-4403-B10E-C8BF39BEBAFA}" dt="2023-10-05T13:59:21.447" v="9200" actId="1037"/>
          <ac:spMkLst>
            <pc:docMk/>
            <pc:sldMk cId="242178028" sldId="369"/>
            <ac:spMk id="49" creationId="{28B0E1C1-955D-D930-C197-3578687854B0}"/>
          </ac:spMkLst>
        </pc:spChg>
        <pc:spChg chg="mod">
          <ac:chgData name="Hakima Laribi" userId="801ab3f2-b582-423d-95b6-cfe2c017ca7a" providerId="ADAL" clId="{758D6F1C-E6B8-4403-B10E-C8BF39BEBAFA}" dt="2023-10-06T18:28:05.762" v="12493" actId="1076"/>
          <ac:spMkLst>
            <pc:docMk/>
            <pc:sldMk cId="242178028" sldId="369"/>
            <ac:spMk id="50" creationId="{6CD2F32C-50E9-609C-BB64-87848AD162EE}"/>
          </ac:spMkLst>
        </pc:spChg>
        <pc:picChg chg="add del mod">
          <ac:chgData name="Hakima Laribi" userId="801ab3f2-b582-423d-95b6-cfe2c017ca7a" providerId="ADAL" clId="{758D6F1C-E6B8-4403-B10E-C8BF39BEBAFA}" dt="2023-10-06T18:46:59.781" v="12635" actId="14826"/>
          <ac:picMkLst>
            <pc:docMk/>
            <pc:sldMk cId="242178028" sldId="369"/>
            <ac:picMk id="23" creationId="{E6E5A4E3-3D46-77CA-6B8C-F0DAEA18B3A9}"/>
          </ac:picMkLst>
        </pc:picChg>
        <pc:cxnChg chg="add del mod">
          <ac:chgData name="Hakima Laribi" userId="801ab3f2-b582-423d-95b6-cfe2c017ca7a" providerId="ADAL" clId="{758D6F1C-E6B8-4403-B10E-C8BF39BEBAFA}" dt="2023-10-06T18:26:20.827" v="12476" actId="478"/>
          <ac:cxnSpMkLst>
            <pc:docMk/>
            <pc:sldMk cId="242178028" sldId="369"/>
            <ac:cxnSpMk id="10" creationId="{E7273333-6A08-DF67-F18B-62FE6D5A70CF}"/>
          </ac:cxnSpMkLst>
        </pc:cxnChg>
        <pc:cxnChg chg="add mod">
          <ac:chgData name="Hakima Laribi" userId="801ab3f2-b582-423d-95b6-cfe2c017ca7a" providerId="ADAL" clId="{758D6F1C-E6B8-4403-B10E-C8BF39BEBAFA}" dt="2023-10-06T18:27:05.599" v="12485" actId="1582"/>
          <ac:cxnSpMkLst>
            <pc:docMk/>
            <pc:sldMk cId="242178028" sldId="369"/>
            <ac:cxnSpMk id="11" creationId="{D403F497-B8E4-C20C-50E9-EDE56C9C5A60}"/>
          </ac:cxnSpMkLst>
        </pc:cxnChg>
        <pc:cxnChg chg="add mod">
          <ac:chgData name="Hakima Laribi" userId="801ab3f2-b582-423d-95b6-cfe2c017ca7a" providerId="ADAL" clId="{758D6F1C-E6B8-4403-B10E-C8BF39BEBAFA}" dt="2023-10-05T14:00:46.514" v="9231" actId="1582"/>
          <ac:cxnSpMkLst>
            <pc:docMk/>
            <pc:sldMk cId="242178028" sldId="369"/>
            <ac:cxnSpMk id="12" creationId="{948E7640-6B10-0E9C-F03B-6C27A53CE569}"/>
          </ac:cxnSpMkLst>
        </pc:cxnChg>
        <pc:cxnChg chg="del mod">
          <ac:chgData name="Hakima Laribi" userId="801ab3f2-b582-423d-95b6-cfe2c017ca7a" providerId="ADAL" clId="{758D6F1C-E6B8-4403-B10E-C8BF39BEBAFA}" dt="2023-10-06T18:26:49.721" v="12483" actId="478"/>
          <ac:cxnSpMkLst>
            <pc:docMk/>
            <pc:sldMk cId="242178028" sldId="369"/>
            <ac:cxnSpMk id="39" creationId="{A70DD9B0-DD7D-19B8-71FF-AEA4AE95ECF4}"/>
          </ac:cxnSpMkLst>
        </pc:cxnChg>
      </pc:sldChg>
      <pc:sldChg chg="addSp delSp modSp add del mod delAnim modAnim modShow">
        <pc:chgData name="Hakima Laribi" userId="801ab3f2-b582-423d-95b6-cfe2c017ca7a" providerId="ADAL" clId="{758D6F1C-E6B8-4403-B10E-C8BF39BEBAFA}" dt="2023-10-06T20:05:21.424" v="13283"/>
        <pc:sldMkLst>
          <pc:docMk/>
          <pc:sldMk cId="3696564352" sldId="370"/>
        </pc:sldMkLst>
        <pc:spChg chg="add mod">
          <ac:chgData name="Hakima Laribi" userId="801ab3f2-b582-423d-95b6-cfe2c017ca7a" providerId="ADAL" clId="{758D6F1C-E6B8-4403-B10E-C8BF39BEBAFA}" dt="2023-10-05T15:32:48.833" v="9827" actId="1076"/>
          <ac:spMkLst>
            <pc:docMk/>
            <pc:sldMk cId="3696564352" sldId="370"/>
            <ac:spMk id="2" creationId="{4CB73FB7-4691-C6F9-C8FE-616CDFC5B984}"/>
          </ac:spMkLst>
        </pc:spChg>
        <pc:spChg chg="add del mod">
          <ac:chgData name="Hakima Laribi" userId="801ab3f2-b582-423d-95b6-cfe2c017ca7a" providerId="ADAL" clId="{758D6F1C-E6B8-4403-B10E-C8BF39BEBAFA}" dt="2023-10-06T18:34:50.281" v="12564"/>
          <ac:spMkLst>
            <pc:docMk/>
            <pc:sldMk cId="3696564352" sldId="370"/>
            <ac:spMk id="3" creationId="{AC711E62-0E8E-667D-3DC6-1311E9E631F8}"/>
          </ac:spMkLst>
        </pc:spChg>
        <pc:spChg chg="del">
          <ac:chgData name="Hakima Laribi" userId="801ab3f2-b582-423d-95b6-cfe2c017ca7a" providerId="ADAL" clId="{758D6F1C-E6B8-4403-B10E-C8BF39BEBAFA}" dt="2023-10-05T14:07:06.901" v="9235" actId="478"/>
          <ac:spMkLst>
            <pc:docMk/>
            <pc:sldMk cId="3696564352" sldId="370"/>
            <ac:spMk id="3" creationId="{C52188F0-8538-E19C-64E1-92C462FF7C17}"/>
          </ac:spMkLst>
        </pc:spChg>
        <pc:spChg chg="del">
          <ac:chgData name="Hakima Laribi" userId="801ab3f2-b582-423d-95b6-cfe2c017ca7a" providerId="ADAL" clId="{758D6F1C-E6B8-4403-B10E-C8BF39BEBAFA}" dt="2023-10-05T14:07:06.901" v="9235" actId="478"/>
          <ac:spMkLst>
            <pc:docMk/>
            <pc:sldMk cId="3696564352" sldId="370"/>
            <ac:spMk id="5" creationId="{E6F1177F-6555-741D-9E75-EDE9ED05DE38}"/>
          </ac:spMkLst>
        </pc:spChg>
        <pc:spChg chg="del">
          <ac:chgData name="Hakima Laribi" userId="801ab3f2-b582-423d-95b6-cfe2c017ca7a" providerId="ADAL" clId="{758D6F1C-E6B8-4403-B10E-C8BF39BEBAFA}" dt="2023-10-05T14:07:06.901" v="9235" actId="478"/>
          <ac:spMkLst>
            <pc:docMk/>
            <pc:sldMk cId="3696564352" sldId="370"/>
            <ac:spMk id="6" creationId="{3FBDC86B-5962-F9AE-BBAC-3D0AA50AA8AC}"/>
          </ac:spMkLst>
        </pc:spChg>
        <pc:spChg chg="del">
          <ac:chgData name="Hakima Laribi" userId="801ab3f2-b582-423d-95b6-cfe2c017ca7a" providerId="ADAL" clId="{758D6F1C-E6B8-4403-B10E-C8BF39BEBAFA}" dt="2023-10-05T14:07:06.901" v="9235" actId="478"/>
          <ac:spMkLst>
            <pc:docMk/>
            <pc:sldMk cId="3696564352" sldId="370"/>
            <ac:spMk id="7" creationId="{806A6A20-09C4-D608-2378-31A8D966DDB1}"/>
          </ac:spMkLst>
        </pc:spChg>
        <pc:spChg chg="del">
          <ac:chgData name="Hakima Laribi" userId="801ab3f2-b582-423d-95b6-cfe2c017ca7a" providerId="ADAL" clId="{758D6F1C-E6B8-4403-B10E-C8BF39BEBAFA}" dt="2023-10-05T14:07:08.643" v="9236" actId="478"/>
          <ac:spMkLst>
            <pc:docMk/>
            <pc:sldMk cId="3696564352" sldId="370"/>
            <ac:spMk id="8" creationId="{3489DBAF-F3A4-0420-8B3D-227A119F72CD}"/>
          </ac:spMkLst>
        </pc:spChg>
        <pc:spChg chg="add mod">
          <ac:chgData name="Hakima Laribi" userId="801ab3f2-b582-423d-95b6-cfe2c017ca7a" providerId="ADAL" clId="{758D6F1C-E6B8-4403-B10E-C8BF39BEBAFA}" dt="2023-10-05T15:32:48.833" v="9827" actId="1076"/>
          <ac:spMkLst>
            <pc:docMk/>
            <pc:sldMk cId="3696564352" sldId="370"/>
            <ac:spMk id="9" creationId="{B1671A2B-0425-08E1-F59F-41488A65FD90}"/>
          </ac:spMkLst>
        </pc:spChg>
        <pc:spChg chg="add mod">
          <ac:chgData name="Hakima Laribi" userId="801ab3f2-b582-423d-95b6-cfe2c017ca7a" providerId="ADAL" clId="{758D6F1C-E6B8-4403-B10E-C8BF39BEBAFA}" dt="2023-10-06T18:34:48.179" v="12562" actId="1076"/>
          <ac:spMkLst>
            <pc:docMk/>
            <pc:sldMk cId="3696564352" sldId="370"/>
            <ac:spMk id="14" creationId="{B2A11084-7E28-66ED-8756-B3FCC13A09F4}"/>
          </ac:spMkLst>
        </pc:spChg>
        <pc:spChg chg="add mod">
          <ac:chgData name="Hakima Laribi" userId="801ab3f2-b582-423d-95b6-cfe2c017ca7a" providerId="ADAL" clId="{758D6F1C-E6B8-4403-B10E-C8BF39BEBAFA}" dt="2023-10-05T15:55:26.286" v="9864" actId="14100"/>
          <ac:spMkLst>
            <pc:docMk/>
            <pc:sldMk cId="3696564352" sldId="370"/>
            <ac:spMk id="15" creationId="{D0E45C8F-46D3-3189-0898-E6AE67AE51C4}"/>
          </ac:spMkLst>
        </pc:spChg>
        <pc:spChg chg="add mod">
          <ac:chgData name="Hakima Laribi" userId="801ab3f2-b582-423d-95b6-cfe2c017ca7a" providerId="ADAL" clId="{758D6F1C-E6B8-4403-B10E-C8BF39BEBAFA}" dt="2023-10-05T15:56:03.596" v="9888" actId="207"/>
          <ac:spMkLst>
            <pc:docMk/>
            <pc:sldMk cId="3696564352" sldId="370"/>
            <ac:spMk id="16" creationId="{432ACBE5-B9DD-E00F-2917-E90D7DAD15BE}"/>
          </ac:spMkLst>
        </pc:spChg>
        <pc:spChg chg="del">
          <ac:chgData name="Hakima Laribi" userId="801ab3f2-b582-423d-95b6-cfe2c017ca7a" providerId="ADAL" clId="{758D6F1C-E6B8-4403-B10E-C8BF39BEBAFA}" dt="2023-10-05T14:07:06.901" v="9235" actId="478"/>
          <ac:spMkLst>
            <pc:docMk/>
            <pc:sldMk cId="3696564352" sldId="370"/>
            <ac:spMk id="26" creationId="{FE33C992-ABF4-496F-D18F-C28C0110ADA0}"/>
          </ac:spMkLst>
        </pc:spChg>
        <pc:spChg chg="del">
          <ac:chgData name="Hakima Laribi" userId="801ab3f2-b582-423d-95b6-cfe2c017ca7a" providerId="ADAL" clId="{758D6F1C-E6B8-4403-B10E-C8BF39BEBAFA}" dt="2023-10-05T14:07:06.901" v="9235" actId="478"/>
          <ac:spMkLst>
            <pc:docMk/>
            <pc:sldMk cId="3696564352" sldId="370"/>
            <ac:spMk id="48" creationId="{9A9A3308-B9EA-7893-0909-52C40A8AF999}"/>
          </ac:spMkLst>
        </pc:spChg>
        <pc:spChg chg="del">
          <ac:chgData name="Hakima Laribi" userId="801ab3f2-b582-423d-95b6-cfe2c017ca7a" providerId="ADAL" clId="{758D6F1C-E6B8-4403-B10E-C8BF39BEBAFA}" dt="2023-10-05T14:07:06.901" v="9235" actId="478"/>
          <ac:spMkLst>
            <pc:docMk/>
            <pc:sldMk cId="3696564352" sldId="370"/>
            <ac:spMk id="49" creationId="{28B0E1C1-955D-D930-C197-3578687854B0}"/>
          </ac:spMkLst>
        </pc:spChg>
        <pc:spChg chg="del">
          <ac:chgData name="Hakima Laribi" userId="801ab3f2-b582-423d-95b6-cfe2c017ca7a" providerId="ADAL" clId="{758D6F1C-E6B8-4403-B10E-C8BF39BEBAFA}" dt="2023-10-05T14:07:06.901" v="9235" actId="478"/>
          <ac:spMkLst>
            <pc:docMk/>
            <pc:sldMk cId="3696564352" sldId="370"/>
            <ac:spMk id="50" creationId="{6CD2F32C-50E9-609C-BB64-87848AD162EE}"/>
          </ac:spMkLst>
        </pc:spChg>
        <pc:graphicFrameChg chg="add mod modGraphic">
          <ac:chgData name="Hakima Laribi" userId="801ab3f2-b582-423d-95b6-cfe2c017ca7a" providerId="ADAL" clId="{758D6F1C-E6B8-4403-B10E-C8BF39BEBAFA}" dt="2023-10-05T15:32:48.833" v="9827" actId="1076"/>
          <ac:graphicFrameMkLst>
            <pc:docMk/>
            <pc:sldMk cId="3696564352" sldId="370"/>
            <ac:graphicFrameMk id="11" creationId="{1118ABED-FD20-D56E-BB74-C753719B59F2}"/>
          </ac:graphicFrameMkLst>
        </pc:graphicFrameChg>
        <pc:graphicFrameChg chg="add mod modGraphic">
          <ac:chgData name="Hakima Laribi" userId="801ab3f2-b582-423d-95b6-cfe2c017ca7a" providerId="ADAL" clId="{758D6F1C-E6B8-4403-B10E-C8BF39BEBAFA}" dt="2023-10-05T15:32:48.833" v="9827" actId="1076"/>
          <ac:graphicFrameMkLst>
            <pc:docMk/>
            <pc:sldMk cId="3696564352" sldId="370"/>
            <ac:graphicFrameMk id="13" creationId="{4AC945A8-D969-9F3D-BB36-CEB3B392D4F7}"/>
          </ac:graphicFrameMkLst>
        </pc:graphicFrameChg>
        <pc:picChg chg="del">
          <ac:chgData name="Hakima Laribi" userId="801ab3f2-b582-423d-95b6-cfe2c017ca7a" providerId="ADAL" clId="{758D6F1C-E6B8-4403-B10E-C8BF39BEBAFA}" dt="2023-10-05T14:07:06.901" v="9235" actId="478"/>
          <ac:picMkLst>
            <pc:docMk/>
            <pc:sldMk cId="3696564352" sldId="370"/>
            <ac:picMk id="23" creationId="{E6E5A4E3-3D46-77CA-6B8C-F0DAEA18B3A9}"/>
          </ac:picMkLst>
        </pc:picChg>
        <pc:cxnChg chg="del mod">
          <ac:chgData name="Hakima Laribi" userId="801ab3f2-b582-423d-95b6-cfe2c017ca7a" providerId="ADAL" clId="{758D6F1C-E6B8-4403-B10E-C8BF39BEBAFA}" dt="2023-10-05T14:07:06.901" v="9235" actId="478"/>
          <ac:cxnSpMkLst>
            <pc:docMk/>
            <pc:sldMk cId="3696564352" sldId="370"/>
            <ac:cxnSpMk id="10" creationId="{E7273333-6A08-DF67-F18B-62FE6D5A70CF}"/>
          </ac:cxnSpMkLst>
        </pc:cxnChg>
        <pc:cxnChg chg="del mod">
          <ac:chgData name="Hakima Laribi" userId="801ab3f2-b582-423d-95b6-cfe2c017ca7a" providerId="ADAL" clId="{758D6F1C-E6B8-4403-B10E-C8BF39BEBAFA}" dt="2023-10-05T14:07:06.901" v="9235" actId="478"/>
          <ac:cxnSpMkLst>
            <pc:docMk/>
            <pc:sldMk cId="3696564352" sldId="370"/>
            <ac:cxnSpMk id="12" creationId="{948E7640-6B10-0E9C-F03B-6C27A53CE569}"/>
          </ac:cxnSpMkLst>
        </pc:cxnChg>
        <pc:cxnChg chg="del">
          <ac:chgData name="Hakima Laribi" userId="801ab3f2-b582-423d-95b6-cfe2c017ca7a" providerId="ADAL" clId="{758D6F1C-E6B8-4403-B10E-C8BF39BEBAFA}" dt="2023-10-05T14:07:06.901" v="9235" actId="478"/>
          <ac:cxnSpMkLst>
            <pc:docMk/>
            <pc:sldMk cId="3696564352" sldId="370"/>
            <ac:cxnSpMk id="39" creationId="{A70DD9B0-DD7D-19B8-71FF-AEA4AE95ECF4}"/>
          </ac:cxnSpMkLst>
        </pc:cxnChg>
      </pc:sldChg>
      <pc:sldChg chg="addSp delSp modSp add mod ord addAnim delAnim modAnim modShow modNotesTx">
        <pc:chgData name="Hakima Laribi" userId="801ab3f2-b582-423d-95b6-cfe2c017ca7a" providerId="ADAL" clId="{758D6F1C-E6B8-4403-B10E-C8BF39BEBAFA}" dt="2023-10-10T15:56:07.460" v="27864" actId="729"/>
        <pc:sldMkLst>
          <pc:docMk/>
          <pc:sldMk cId="3674997725" sldId="371"/>
        </pc:sldMkLst>
        <pc:spChg chg="del">
          <ac:chgData name="Hakima Laribi" userId="801ab3f2-b582-423d-95b6-cfe2c017ca7a" providerId="ADAL" clId="{758D6F1C-E6B8-4403-B10E-C8BF39BEBAFA}" dt="2023-10-05T14:26:57.310" v="9336" actId="478"/>
          <ac:spMkLst>
            <pc:docMk/>
            <pc:sldMk cId="3674997725" sldId="371"/>
            <ac:spMk id="2" creationId="{4CB73FB7-4691-C6F9-C8FE-616CDFC5B984}"/>
          </ac:spMkLst>
        </pc:spChg>
        <pc:spChg chg="add mod">
          <ac:chgData name="Hakima Laribi" userId="801ab3f2-b582-423d-95b6-cfe2c017ca7a" providerId="ADAL" clId="{758D6F1C-E6B8-4403-B10E-C8BF39BEBAFA}" dt="2023-10-05T14:33:53.581" v="9427" actId="1076"/>
          <ac:spMkLst>
            <pc:docMk/>
            <pc:sldMk cId="3674997725" sldId="371"/>
            <ac:spMk id="7" creationId="{BFF50CB4-A51D-106B-69B6-3091F1283FF6}"/>
          </ac:spMkLst>
        </pc:spChg>
        <pc:spChg chg="add mod">
          <ac:chgData name="Hakima Laribi" userId="801ab3f2-b582-423d-95b6-cfe2c017ca7a" providerId="ADAL" clId="{758D6F1C-E6B8-4403-B10E-C8BF39BEBAFA}" dt="2023-10-05T14:33:53.581" v="9427" actId="1076"/>
          <ac:spMkLst>
            <pc:docMk/>
            <pc:sldMk cId="3674997725" sldId="371"/>
            <ac:spMk id="8" creationId="{A7846A0B-FD36-6D79-2C20-D9A8A611A3AE}"/>
          </ac:spMkLst>
        </pc:spChg>
        <pc:spChg chg="del">
          <ac:chgData name="Hakima Laribi" userId="801ab3f2-b582-423d-95b6-cfe2c017ca7a" providerId="ADAL" clId="{758D6F1C-E6B8-4403-B10E-C8BF39BEBAFA}" dt="2023-10-05T14:26:57.310" v="9336" actId="478"/>
          <ac:spMkLst>
            <pc:docMk/>
            <pc:sldMk cId="3674997725" sldId="371"/>
            <ac:spMk id="9" creationId="{B1671A2B-0425-08E1-F59F-41488A65FD90}"/>
          </ac:spMkLst>
        </pc:spChg>
        <pc:spChg chg="add mod">
          <ac:chgData name="Hakima Laribi" userId="801ab3f2-b582-423d-95b6-cfe2c017ca7a" providerId="ADAL" clId="{758D6F1C-E6B8-4403-B10E-C8BF39BEBAFA}" dt="2023-10-05T14:33:53.581" v="9427" actId="1076"/>
          <ac:spMkLst>
            <pc:docMk/>
            <pc:sldMk cId="3674997725" sldId="371"/>
            <ac:spMk id="10" creationId="{D3B6AC4A-F64C-04D6-1F87-799A164315D8}"/>
          </ac:spMkLst>
        </pc:spChg>
        <pc:spChg chg="add mod">
          <ac:chgData name="Hakima Laribi" userId="801ab3f2-b582-423d-95b6-cfe2c017ca7a" providerId="ADAL" clId="{758D6F1C-E6B8-4403-B10E-C8BF39BEBAFA}" dt="2023-10-05T14:33:53.581" v="9427" actId="1076"/>
          <ac:spMkLst>
            <pc:docMk/>
            <pc:sldMk cId="3674997725" sldId="371"/>
            <ac:spMk id="12" creationId="{CD01FA38-DA50-9F7A-3733-3C5B7C414037}"/>
          </ac:spMkLst>
        </pc:spChg>
        <pc:spChg chg="add mod">
          <ac:chgData name="Hakima Laribi" userId="801ab3f2-b582-423d-95b6-cfe2c017ca7a" providerId="ADAL" clId="{758D6F1C-E6B8-4403-B10E-C8BF39BEBAFA}" dt="2023-10-05T14:33:48.612" v="9426" actId="14100"/>
          <ac:spMkLst>
            <pc:docMk/>
            <pc:sldMk cId="3674997725" sldId="371"/>
            <ac:spMk id="14" creationId="{6BB80C0F-5114-5DDD-77B7-BB5E27DBD49E}"/>
          </ac:spMkLst>
        </pc:spChg>
        <pc:spChg chg="add mod">
          <ac:chgData name="Hakima Laribi" userId="801ab3f2-b582-423d-95b6-cfe2c017ca7a" providerId="ADAL" clId="{758D6F1C-E6B8-4403-B10E-C8BF39BEBAFA}" dt="2023-10-05T14:39:26.258" v="9435" actId="2085"/>
          <ac:spMkLst>
            <pc:docMk/>
            <pc:sldMk cId="3674997725" sldId="371"/>
            <ac:spMk id="17" creationId="{078436BD-CF6F-6C66-0EFA-E49D29CBA5AE}"/>
          </ac:spMkLst>
        </pc:spChg>
        <pc:spChg chg="add mod">
          <ac:chgData name="Hakima Laribi" userId="801ab3f2-b582-423d-95b6-cfe2c017ca7a" providerId="ADAL" clId="{758D6F1C-E6B8-4403-B10E-C8BF39BEBAFA}" dt="2023-10-05T14:42:28.363" v="9485" actId="1076"/>
          <ac:spMkLst>
            <pc:docMk/>
            <pc:sldMk cId="3674997725" sldId="371"/>
            <ac:spMk id="20" creationId="{1B7927EA-87BB-E842-999B-89A3FF14F213}"/>
          </ac:spMkLst>
        </pc:spChg>
        <pc:spChg chg="add mod">
          <ac:chgData name="Hakima Laribi" userId="801ab3f2-b582-423d-95b6-cfe2c017ca7a" providerId="ADAL" clId="{758D6F1C-E6B8-4403-B10E-C8BF39BEBAFA}" dt="2023-10-05T14:53:47.199" v="9627" actId="207"/>
          <ac:spMkLst>
            <pc:docMk/>
            <pc:sldMk cId="3674997725" sldId="371"/>
            <ac:spMk id="21" creationId="{2F3A14CC-4C87-6B49-2AD0-231882A76992}"/>
          </ac:spMkLst>
        </pc:spChg>
        <pc:spChg chg="add del">
          <ac:chgData name="Hakima Laribi" userId="801ab3f2-b582-423d-95b6-cfe2c017ca7a" providerId="ADAL" clId="{758D6F1C-E6B8-4403-B10E-C8BF39BEBAFA}" dt="2023-10-05T14:54:03.363" v="9629" actId="11529"/>
          <ac:spMkLst>
            <pc:docMk/>
            <pc:sldMk cId="3674997725" sldId="371"/>
            <ac:spMk id="31" creationId="{60D8B1B2-53E4-47C3-6AF9-B6DAF16F2C05}"/>
          </ac:spMkLst>
        </pc:spChg>
        <pc:spChg chg="add mod">
          <ac:chgData name="Hakima Laribi" userId="801ab3f2-b582-423d-95b6-cfe2c017ca7a" providerId="ADAL" clId="{758D6F1C-E6B8-4403-B10E-C8BF39BEBAFA}" dt="2023-10-05T14:57:09.517" v="9722" actId="208"/>
          <ac:spMkLst>
            <pc:docMk/>
            <pc:sldMk cId="3674997725" sldId="371"/>
            <ac:spMk id="32" creationId="{13C2C5BB-E212-FED4-0F9F-F34297F942E7}"/>
          </ac:spMkLst>
        </pc:spChg>
        <pc:spChg chg="add del mod">
          <ac:chgData name="Hakima Laribi" userId="801ab3f2-b582-423d-95b6-cfe2c017ca7a" providerId="ADAL" clId="{758D6F1C-E6B8-4403-B10E-C8BF39BEBAFA}" dt="2023-10-05T15:00:31.539" v="9769" actId="478"/>
          <ac:spMkLst>
            <pc:docMk/>
            <pc:sldMk cId="3674997725" sldId="371"/>
            <ac:spMk id="33" creationId="{F16BA792-3169-A88F-081A-98764651B479}"/>
          </ac:spMkLst>
        </pc:spChg>
        <pc:spChg chg="add del mod">
          <ac:chgData name="Hakima Laribi" userId="801ab3f2-b582-423d-95b6-cfe2c017ca7a" providerId="ADAL" clId="{758D6F1C-E6B8-4403-B10E-C8BF39BEBAFA}" dt="2023-10-05T15:00:44.762" v="9780" actId="478"/>
          <ac:spMkLst>
            <pc:docMk/>
            <pc:sldMk cId="3674997725" sldId="371"/>
            <ac:spMk id="34" creationId="{CA34C174-7A10-38C1-F8A3-4E8446867F59}"/>
          </ac:spMkLst>
        </pc:spChg>
        <pc:spChg chg="add mod">
          <ac:chgData name="Hakima Laribi" userId="801ab3f2-b582-423d-95b6-cfe2c017ca7a" providerId="ADAL" clId="{758D6F1C-E6B8-4403-B10E-C8BF39BEBAFA}" dt="2023-10-05T14:56:36.137" v="9719" actId="1076"/>
          <ac:spMkLst>
            <pc:docMk/>
            <pc:sldMk cId="3674997725" sldId="371"/>
            <ac:spMk id="35" creationId="{3C5B2DEB-9858-AC90-7E05-23EA7CE82F41}"/>
          </ac:spMkLst>
        </pc:spChg>
        <pc:spChg chg="add del mod">
          <ac:chgData name="Hakima Laribi" userId="801ab3f2-b582-423d-95b6-cfe2c017ca7a" providerId="ADAL" clId="{758D6F1C-E6B8-4403-B10E-C8BF39BEBAFA}" dt="2023-10-05T15:00:36.622" v="9776" actId="1036"/>
          <ac:spMkLst>
            <pc:docMk/>
            <pc:sldMk cId="3674997725" sldId="371"/>
            <ac:spMk id="36" creationId="{53CE660A-6E54-7502-278C-5BB049B337D2}"/>
          </ac:spMkLst>
        </pc:spChg>
        <pc:spChg chg="add mod">
          <ac:chgData name="Hakima Laribi" userId="801ab3f2-b582-423d-95b6-cfe2c017ca7a" providerId="ADAL" clId="{758D6F1C-E6B8-4403-B10E-C8BF39BEBAFA}" dt="2023-10-05T15:00:50.260" v="9785" actId="1035"/>
          <ac:spMkLst>
            <pc:docMk/>
            <pc:sldMk cId="3674997725" sldId="371"/>
            <ac:spMk id="37" creationId="{EF3C08F3-4C6F-58EA-C155-56CC0D23D824}"/>
          </ac:spMkLst>
        </pc:spChg>
        <pc:spChg chg="add mod">
          <ac:chgData name="Hakima Laribi" userId="801ab3f2-b582-423d-95b6-cfe2c017ca7a" providerId="ADAL" clId="{758D6F1C-E6B8-4403-B10E-C8BF39BEBAFA}" dt="2023-10-05T14:59:27.641" v="9761" actId="1076"/>
          <ac:spMkLst>
            <pc:docMk/>
            <pc:sldMk cId="3674997725" sldId="371"/>
            <ac:spMk id="38" creationId="{F41DD6C9-F60A-6EBD-2A68-D875A84871BE}"/>
          </ac:spMkLst>
        </pc:spChg>
        <pc:graphicFrameChg chg="del">
          <ac:chgData name="Hakima Laribi" userId="801ab3f2-b582-423d-95b6-cfe2c017ca7a" providerId="ADAL" clId="{758D6F1C-E6B8-4403-B10E-C8BF39BEBAFA}" dt="2023-10-05T14:26:57.310" v="9336" actId="478"/>
          <ac:graphicFrameMkLst>
            <pc:docMk/>
            <pc:sldMk cId="3674997725" sldId="371"/>
            <ac:graphicFrameMk id="11" creationId="{1118ABED-FD20-D56E-BB74-C753719B59F2}"/>
          </ac:graphicFrameMkLst>
        </pc:graphicFrameChg>
        <pc:graphicFrameChg chg="del">
          <ac:chgData name="Hakima Laribi" userId="801ab3f2-b582-423d-95b6-cfe2c017ca7a" providerId="ADAL" clId="{758D6F1C-E6B8-4403-B10E-C8BF39BEBAFA}" dt="2023-10-05T14:26:57.310" v="9336" actId="478"/>
          <ac:graphicFrameMkLst>
            <pc:docMk/>
            <pc:sldMk cId="3674997725" sldId="371"/>
            <ac:graphicFrameMk id="13" creationId="{4AC945A8-D969-9F3D-BB36-CEB3B392D4F7}"/>
          </ac:graphicFrameMkLst>
        </pc:graphicFrameChg>
        <pc:picChg chg="add del mod">
          <ac:chgData name="Hakima Laribi" userId="801ab3f2-b582-423d-95b6-cfe2c017ca7a" providerId="ADAL" clId="{758D6F1C-E6B8-4403-B10E-C8BF39BEBAFA}" dt="2023-10-05T14:27:10.485" v="9339" actId="478"/>
          <ac:picMkLst>
            <pc:docMk/>
            <pc:sldMk cId="3674997725" sldId="371"/>
            <ac:picMk id="3" creationId="{C5F88D8A-B158-67D1-677F-43FA8B5CBA4E}"/>
          </ac:picMkLst>
        </pc:picChg>
        <pc:picChg chg="add mod">
          <ac:chgData name="Hakima Laribi" userId="801ab3f2-b582-423d-95b6-cfe2c017ca7a" providerId="ADAL" clId="{758D6F1C-E6B8-4403-B10E-C8BF39BEBAFA}" dt="2023-10-05T14:33:53.581" v="9427" actId="1076"/>
          <ac:picMkLst>
            <pc:docMk/>
            <pc:sldMk cId="3674997725" sldId="371"/>
            <ac:picMk id="6" creationId="{F25EF591-C665-57A8-90AB-904EF690541E}"/>
          </ac:picMkLst>
        </pc:picChg>
        <pc:picChg chg="add del mod">
          <ac:chgData name="Hakima Laribi" userId="801ab3f2-b582-423d-95b6-cfe2c017ca7a" providerId="ADAL" clId="{758D6F1C-E6B8-4403-B10E-C8BF39BEBAFA}" dt="2023-10-05T14:39:05.685" v="9432" actId="931"/>
          <ac:picMkLst>
            <pc:docMk/>
            <pc:sldMk cId="3674997725" sldId="371"/>
            <ac:picMk id="16" creationId="{2BF60502-242E-2E0F-9307-A55CCFFAD1B3}"/>
          </ac:picMkLst>
        </pc:picChg>
        <pc:picChg chg="add mod">
          <ac:chgData name="Hakima Laribi" userId="801ab3f2-b582-423d-95b6-cfe2c017ca7a" providerId="ADAL" clId="{758D6F1C-E6B8-4403-B10E-C8BF39BEBAFA}" dt="2023-10-06T13:35:18.814" v="10799" actId="1076"/>
          <ac:picMkLst>
            <pc:docMk/>
            <pc:sldMk cId="3674997725" sldId="371"/>
            <ac:picMk id="19" creationId="{FD35180E-A5EA-BC5F-E891-F2AE612325F7}"/>
          </ac:picMkLst>
        </pc:picChg>
        <pc:cxnChg chg="add mod">
          <ac:chgData name="Hakima Laribi" userId="801ab3f2-b582-423d-95b6-cfe2c017ca7a" providerId="ADAL" clId="{758D6F1C-E6B8-4403-B10E-C8BF39BEBAFA}" dt="2023-10-05T14:53:39.699" v="9626" actId="208"/>
          <ac:cxnSpMkLst>
            <pc:docMk/>
            <pc:sldMk cId="3674997725" sldId="371"/>
            <ac:cxnSpMk id="23" creationId="{48BAF303-C2EE-B202-2573-BA16593A5049}"/>
          </ac:cxnSpMkLst>
        </pc:cxnChg>
        <pc:cxnChg chg="add mod">
          <ac:chgData name="Hakima Laribi" userId="801ab3f2-b582-423d-95b6-cfe2c017ca7a" providerId="ADAL" clId="{758D6F1C-E6B8-4403-B10E-C8BF39BEBAFA}" dt="2023-10-05T14:53:39.699" v="9626" actId="208"/>
          <ac:cxnSpMkLst>
            <pc:docMk/>
            <pc:sldMk cId="3674997725" sldId="371"/>
            <ac:cxnSpMk id="25" creationId="{9103D637-06B2-78DC-A6BE-14F3DEBA87EF}"/>
          </ac:cxnSpMkLst>
        </pc:cxnChg>
        <pc:cxnChg chg="add mod">
          <ac:chgData name="Hakima Laribi" userId="801ab3f2-b582-423d-95b6-cfe2c017ca7a" providerId="ADAL" clId="{758D6F1C-E6B8-4403-B10E-C8BF39BEBAFA}" dt="2023-10-05T14:53:39.699" v="9626" actId="208"/>
          <ac:cxnSpMkLst>
            <pc:docMk/>
            <pc:sldMk cId="3674997725" sldId="371"/>
            <ac:cxnSpMk id="27" creationId="{F4AE869F-66CC-48DC-955E-BF0ED628809B}"/>
          </ac:cxnSpMkLst>
        </pc:cxnChg>
        <pc:cxnChg chg="add mod">
          <ac:chgData name="Hakima Laribi" userId="801ab3f2-b582-423d-95b6-cfe2c017ca7a" providerId="ADAL" clId="{758D6F1C-E6B8-4403-B10E-C8BF39BEBAFA}" dt="2023-10-05T14:53:39.699" v="9626" actId="208"/>
          <ac:cxnSpMkLst>
            <pc:docMk/>
            <pc:sldMk cId="3674997725" sldId="371"/>
            <ac:cxnSpMk id="29" creationId="{F90E993E-D1F3-A2DD-97FA-9E14E2568635}"/>
          </ac:cxnSpMkLst>
        </pc:cxnChg>
      </pc:sldChg>
      <pc:sldChg chg="addSp delSp modSp add mod addAnim delAnim modAnim modNotesTx">
        <pc:chgData name="Hakima Laribi" userId="801ab3f2-b582-423d-95b6-cfe2c017ca7a" providerId="ADAL" clId="{758D6F1C-E6B8-4403-B10E-C8BF39BEBAFA}" dt="2023-10-10T23:14:12.028" v="28037" actId="20577"/>
        <pc:sldMkLst>
          <pc:docMk/>
          <pc:sldMk cId="75275168" sldId="372"/>
        </pc:sldMkLst>
        <pc:spChg chg="del mod">
          <ac:chgData name="Hakima Laribi" userId="801ab3f2-b582-423d-95b6-cfe2c017ca7a" providerId="ADAL" clId="{758D6F1C-E6B8-4403-B10E-C8BF39BEBAFA}" dt="2023-10-05T16:02:10.833" v="10032" actId="478"/>
          <ac:spMkLst>
            <pc:docMk/>
            <pc:sldMk cId="75275168" sldId="372"/>
            <ac:spMk id="2" creationId="{4CB73FB7-4691-C6F9-C8FE-616CDFC5B984}"/>
          </ac:spMkLst>
        </pc:spChg>
        <pc:spChg chg="add mod">
          <ac:chgData name="Hakima Laribi" userId="801ab3f2-b582-423d-95b6-cfe2c017ca7a" providerId="ADAL" clId="{758D6F1C-E6B8-4403-B10E-C8BF39BEBAFA}" dt="2023-10-06T14:05:54.555" v="10944" actId="207"/>
          <ac:spMkLst>
            <pc:docMk/>
            <pc:sldMk cId="75275168" sldId="372"/>
            <ac:spMk id="2" creationId="{98E573C7-D5A2-213B-B1C8-E08A27E7FB2D}"/>
          </ac:spMkLst>
        </pc:spChg>
        <pc:spChg chg="add mod">
          <ac:chgData name="Hakima Laribi" userId="801ab3f2-b582-423d-95b6-cfe2c017ca7a" providerId="ADAL" clId="{758D6F1C-E6B8-4403-B10E-C8BF39BEBAFA}" dt="2023-10-06T18:34:18.751" v="12561" actId="1036"/>
          <ac:spMkLst>
            <pc:docMk/>
            <pc:sldMk cId="75275168" sldId="372"/>
            <ac:spMk id="3" creationId="{3E59E200-C198-D463-97AC-B79F67DA9BFF}"/>
          </ac:spMkLst>
        </pc:spChg>
        <pc:spChg chg="add del mod">
          <ac:chgData name="Hakima Laribi" userId="801ab3f2-b582-423d-95b6-cfe2c017ca7a" providerId="ADAL" clId="{758D6F1C-E6B8-4403-B10E-C8BF39BEBAFA}" dt="2023-10-05T15:55:02.989" v="9858"/>
          <ac:spMkLst>
            <pc:docMk/>
            <pc:sldMk cId="75275168" sldId="372"/>
            <ac:spMk id="3" creationId="{FD261792-CBBD-1EB2-DB50-5689826646B2}"/>
          </ac:spMkLst>
        </pc:spChg>
        <pc:spChg chg="ord">
          <ac:chgData name="Hakima Laribi" userId="801ab3f2-b582-423d-95b6-cfe2c017ca7a" providerId="ADAL" clId="{758D6F1C-E6B8-4403-B10E-C8BF39BEBAFA}" dt="2023-10-06T17:47:55.087" v="12053" actId="166"/>
          <ac:spMkLst>
            <pc:docMk/>
            <pc:sldMk cId="75275168" sldId="372"/>
            <ac:spMk id="4" creationId="{00000000-0000-0000-0000-000000000000}"/>
          </ac:spMkLst>
        </pc:spChg>
        <pc:spChg chg="add mod">
          <ac:chgData name="Hakima Laribi" userId="801ab3f2-b582-423d-95b6-cfe2c017ca7a" providerId="ADAL" clId="{758D6F1C-E6B8-4403-B10E-C8BF39BEBAFA}" dt="2023-10-06T17:45:19.734" v="12003" actId="1076"/>
          <ac:spMkLst>
            <pc:docMk/>
            <pc:sldMk cId="75275168" sldId="372"/>
            <ac:spMk id="5" creationId="{854B5541-C29D-5798-A261-6B5BD46748C6}"/>
          </ac:spMkLst>
        </pc:spChg>
        <pc:spChg chg="add del mod">
          <ac:chgData name="Hakima Laribi" userId="801ab3f2-b582-423d-95b6-cfe2c017ca7a" providerId="ADAL" clId="{758D6F1C-E6B8-4403-B10E-C8BF39BEBAFA}" dt="2023-10-05T15:56:15.943" v="9890" actId="478"/>
          <ac:spMkLst>
            <pc:docMk/>
            <pc:sldMk cId="75275168" sldId="372"/>
            <ac:spMk id="5" creationId="{8984C83D-961A-6702-D15A-964DFB131DB6}"/>
          </ac:spMkLst>
        </pc:spChg>
        <pc:spChg chg="add mod">
          <ac:chgData name="Hakima Laribi" userId="801ab3f2-b582-423d-95b6-cfe2c017ca7a" providerId="ADAL" clId="{758D6F1C-E6B8-4403-B10E-C8BF39BEBAFA}" dt="2023-10-06T17:47:06.496" v="12043" actId="1076"/>
          <ac:spMkLst>
            <pc:docMk/>
            <pc:sldMk cId="75275168" sldId="372"/>
            <ac:spMk id="6" creationId="{611269F8-1973-9773-B4A5-A8586681F3B0}"/>
          </ac:spMkLst>
        </pc:spChg>
        <pc:spChg chg="add mod">
          <ac:chgData name="Hakima Laribi" userId="801ab3f2-b582-423d-95b6-cfe2c017ca7a" providerId="ADAL" clId="{758D6F1C-E6B8-4403-B10E-C8BF39BEBAFA}" dt="2023-10-06T17:46:05.581" v="12025" actId="20577"/>
          <ac:spMkLst>
            <pc:docMk/>
            <pc:sldMk cId="75275168" sldId="372"/>
            <ac:spMk id="7" creationId="{63DFCDB5-1D5C-0809-D4D2-D83B4F10D606}"/>
          </ac:spMkLst>
        </pc:spChg>
        <pc:spChg chg="add mod">
          <ac:chgData name="Hakima Laribi" userId="801ab3f2-b582-423d-95b6-cfe2c017ca7a" providerId="ADAL" clId="{758D6F1C-E6B8-4403-B10E-C8BF39BEBAFA}" dt="2023-10-05T16:02:37.978" v="10043" actId="1036"/>
          <ac:spMkLst>
            <pc:docMk/>
            <pc:sldMk cId="75275168" sldId="372"/>
            <ac:spMk id="8" creationId="{5D116395-AC36-CF37-244E-65086F62E89A}"/>
          </ac:spMkLst>
        </pc:spChg>
        <pc:spChg chg="add del mod">
          <ac:chgData name="Hakima Laribi" userId="801ab3f2-b582-423d-95b6-cfe2c017ca7a" providerId="ADAL" clId="{758D6F1C-E6B8-4403-B10E-C8BF39BEBAFA}" dt="2023-10-06T17:46:13.209" v="12029"/>
          <ac:spMkLst>
            <pc:docMk/>
            <pc:sldMk cId="75275168" sldId="372"/>
            <ac:spMk id="9" creationId="{8B7E4C01-987D-904A-E56B-3AE0C3595691}"/>
          </ac:spMkLst>
        </pc:spChg>
        <pc:spChg chg="del">
          <ac:chgData name="Hakima Laribi" userId="801ab3f2-b582-423d-95b6-cfe2c017ca7a" providerId="ADAL" clId="{758D6F1C-E6B8-4403-B10E-C8BF39BEBAFA}" dt="2023-10-05T15:37:36.069" v="9839" actId="478"/>
          <ac:spMkLst>
            <pc:docMk/>
            <pc:sldMk cId="75275168" sldId="372"/>
            <ac:spMk id="9" creationId="{B1671A2B-0425-08E1-F59F-41488A65FD90}"/>
          </ac:spMkLst>
        </pc:spChg>
        <pc:spChg chg="add mod">
          <ac:chgData name="Hakima Laribi" userId="801ab3f2-b582-423d-95b6-cfe2c017ca7a" providerId="ADAL" clId="{758D6F1C-E6B8-4403-B10E-C8BF39BEBAFA}" dt="2023-10-05T16:02:37.978" v="10043" actId="1036"/>
          <ac:spMkLst>
            <pc:docMk/>
            <pc:sldMk cId="75275168" sldId="372"/>
            <ac:spMk id="10" creationId="{91538666-B90D-7CE6-95F2-31CD0A10967C}"/>
          </ac:spMkLst>
        </pc:spChg>
        <pc:spChg chg="add mod ord">
          <ac:chgData name="Hakima Laribi" userId="801ab3f2-b582-423d-95b6-cfe2c017ca7a" providerId="ADAL" clId="{758D6F1C-E6B8-4403-B10E-C8BF39BEBAFA}" dt="2023-10-06T17:47:43.797" v="12050" actId="166"/>
          <ac:spMkLst>
            <pc:docMk/>
            <pc:sldMk cId="75275168" sldId="372"/>
            <ac:spMk id="11" creationId="{A9CE1647-4E1B-7C3F-E83D-9D84775EB4E3}"/>
          </ac:spMkLst>
        </pc:spChg>
        <pc:spChg chg="add del mod">
          <ac:chgData name="Hakima Laribi" userId="801ab3f2-b582-423d-95b6-cfe2c017ca7a" providerId="ADAL" clId="{758D6F1C-E6B8-4403-B10E-C8BF39BEBAFA}" dt="2023-10-06T14:05:13.076" v="10932" actId="478"/>
          <ac:spMkLst>
            <pc:docMk/>
            <pc:sldMk cId="75275168" sldId="372"/>
            <ac:spMk id="12" creationId="{A68F9508-4820-D58F-C15F-2A84A4DBEA04}"/>
          </ac:spMkLst>
        </pc:spChg>
        <pc:spChg chg="add mod">
          <ac:chgData name="Hakima Laribi" userId="801ab3f2-b582-423d-95b6-cfe2c017ca7a" providerId="ADAL" clId="{758D6F1C-E6B8-4403-B10E-C8BF39BEBAFA}" dt="2023-10-06T17:47:49.336" v="12052" actId="14100"/>
          <ac:spMkLst>
            <pc:docMk/>
            <pc:sldMk cId="75275168" sldId="372"/>
            <ac:spMk id="13" creationId="{1EAA68E4-C797-99F1-D34E-35EEAF28F1A0}"/>
          </ac:spMkLst>
        </pc:spChg>
        <pc:spChg chg="del">
          <ac:chgData name="Hakima Laribi" userId="801ab3f2-b582-423d-95b6-cfe2c017ca7a" providerId="ADAL" clId="{758D6F1C-E6B8-4403-B10E-C8BF39BEBAFA}" dt="2023-10-05T15:37:38.171" v="9840" actId="478"/>
          <ac:spMkLst>
            <pc:docMk/>
            <pc:sldMk cId="75275168" sldId="372"/>
            <ac:spMk id="14" creationId="{B2A11084-7E28-66ED-8756-B3FCC13A09F4}"/>
          </ac:spMkLst>
        </pc:spChg>
        <pc:spChg chg="add del mod">
          <ac:chgData name="Hakima Laribi" userId="801ab3f2-b582-423d-95b6-cfe2c017ca7a" providerId="ADAL" clId="{758D6F1C-E6B8-4403-B10E-C8BF39BEBAFA}" dt="2023-10-06T18:35:04.884" v="12569" actId="478"/>
          <ac:spMkLst>
            <pc:docMk/>
            <pc:sldMk cId="75275168" sldId="372"/>
            <ac:spMk id="14" creationId="{B327B995-1E2F-8C8A-363B-AFC1958D053D}"/>
          </ac:spMkLst>
        </pc:spChg>
        <pc:spChg chg="add mod">
          <ac:chgData name="Hakima Laribi" userId="801ab3f2-b582-423d-95b6-cfe2c017ca7a" providerId="ADAL" clId="{758D6F1C-E6B8-4403-B10E-C8BF39BEBAFA}" dt="2023-10-05T16:02:37.978" v="10043" actId="1036"/>
          <ac:spMkLst>
            <pc:docMk/>
            <pc:sldMk cId="75275168" sldId="372"/>
            <ac:spMk id="15" creationId="{8DD817A1-D451-D0F8-6B4B-67CEF28A7E48}"/>
          </ac:spMkLst>
        </pc:spChg>
        <pc:spChg chg="add mod">
          <ac:chgData name="Hakima Laribi" userId="801ab3f2-b582-423d-95b6-cfe2c017ca7a" providerId="ADAL" clId="{758D6F1C-E6B8-4403-B10E-C8BF39BEBAFA}" dt="2023-10-05T16:02:37.978" v="10043" actId="1036"/>
          <ac:spMkLst>
            <pc:docMk/>
            <pc:sldMk cId="75275168" sldId="372"/>
            <ac:spMk id="16" creationId="{BA73A9E8-1072-AA9A-CB63-3E6FD404991E}"/>
          </ac:spMkLst>
        </pc:spChg>
        <pc:spChg chg="add del mod">
          <ac:chgData name="Hakima Laribi" userId="801ab3f2-b582-423d-95b6-cfe2c017ca7a" providerId="ADAL" clId="{758D6F1C-E6B8-4403-B10E-C8BF39BEBAFA}" dt="2023-10-06T19:44:21.372" v="12947" actId="478"/>
          <ac:spMkLst>
            <pc:docMk/>
            <pc:sldMk cId="75275168" sldId="372"/>
            <ac:spMk id="17" creationId="{A99E63D2-94D8-3861-F7DA-7993FAB6D7A3}"/>
          </ac:spMkLst>
        </pc:spChg>
        <pc:spChg chg="add del mod">
          <ac:chgData name="Hakima Laribi" userId="801ab3f2-b582-423d-95b6-cfe2c017ca7a" providerId="ADAL" clId="{758D6F1C-E6B8-4403-B10E-C8BF39BEBAFA}" dt="2023-10-05T16:00:00.648" v="9956" actId="478"/>
          <ac:spMkLst>
            <pc:docMk/>
            <pc:sldMk cId="75275168" sldId="372"/>
            <ac:spMk id="17" creationId="{B9A66B21-4D10-FE7C-A813-BC962C8EDC9D}"/>
          </ac:spMkLst>
        </pc:spChg>
        <pc:spChg chg="add mod">
          <ac:chgData name="Hakima Laribi" userId="801ab3f2-b582-423d-95b6-cfe2c017ca7a" providerId="ADAL" clId="{758D6F1C-E6B8-4403-B10E-C8BF39BEBAFA}" dt="2023-10-05T16:02:37.978" v="10043" actId="1036"/>
          <ac:spMkLst>
            <pc:docMk/>
            <pc:sldMk cId="75275168" sldId="372"/>
            <ac:spMk id="18" creationId="{E419E13D-C895-678B-9CE4-8DC259C44822}"/>
          </ac:spMkLst>
        </pc:spChg>
        <pc:spChg chg="add del mod">
          <ac:chgData name="Hakima Laribi" userId="801ab3f2-b582-423d-95b6-cfe2c017ca7a" providerId="ADAL" clId="{758D6F1C-E6B8-4403-B10E-C8BF39BEBAFA}" dt="2023-10-05T16:11:21.816" v="10085" actId="478"/>
          <ac:spMkLst>
            <pc:docMk/>
            <pc:sldMk cId="75275168" sldId="372"/>
            <ac:spMk id="19" creationId="{1157B1E9-E204-CFA5-6F19-22DF3B257C38}"/>
          </ac:spMkLst>
        </pc:spChg>
        <pc:spChg chg="add del mod">
          <ac:chgData name="Hakima Laribi" userId="801ab3f2-b582-423d-95b6-cfe2c017ca7a" providerId="ADAL" clId="{758D6F1C-E6B8-4403-B10E-C8BF39BEBAFA}" dt="2023-10-05T16:10:32.234" v="10062" actId="478"/>
          <ac:spMkLst>
            <pc:docMk/>
            <pc:sldMk cId="75275168" sldId="372"/>
            <ac:spMk id="20" creationId="{7CD09FAE-AAAA-D907-0F36-28C5C0131E21}"/>
          </ac:spMkLst>
        </pc:spChg>
        <pc:spChg chg="add mod">
          <ac:chgData name="Hakima Laribi" userId="801ab3f2-b582-423d-95b6-cfe2c017ca7a" providerId="ADAL" clId="{758D6F1C-E6B8-4403-B10E-C8BF39BEBAFA}" dt="2023-10-06T17:45:09.651" v="12001" actId="1076"/>
          <ac:spMkLst>
            <pc:docMk/>
            <pc:sldMk cId="75275168" sldId="372"/>
            <ac:spMk id="21" creationId="{F5959AB1-B8D9-C1B1-ED9F-135E47F17AD0}"/>
          </ac:spMkLst>
        </pc:spChg>
        <pc:spChg chg="add mod">
          <ac:chgData name="Hakima Laribi" userId="801ab3f2-b582-423d-95b6-cfe2c017ca7a" providerId="ADAL" clId="{758D6F1C-E6B8-4403-B10E-C8BF39BEBAFA}" dt="2023-10-06T17:46:12.929" v="12028" actId="1076"/>
          <ac:spMkLst>
            <pc:docMk/>
            <pc:sldMk cId="75275168" sldId="372"/>
            <ac:spMk id="22" creationId="{91B85E70-9D64-28EC-2CAB-07463B3C2AC7}"/>
          </ac:spMkLst>
        </pc:spChg>
        <pc:spChg chg="add mod">
          <ac:chgData name="Hakima Laribi" userId="801ab3f2-b582-423d-95b6-cfe2c017ca7a" providerId="ADAL" clId="{758D6F1C-E6B8-4403-B10E-C8BF39BEBAFA}" dt="2023-10-05T16:11:33.946" v="10087" actId="207"/>
          <ac:spMkLst>
            <pc:docMk/>
            <pc:sldMk cId="75275168" sldId="372"/>
            <ac:spMk id="23" creationId="{516FA6D2-193A-330C-47A5-63317B8E0BDF}"/>
          </ac:spMkLst>
        </pc:spChg>
        <pc:spChg chg="add mod">
          <ac:chgData name="Hakima Laribi" userId="801ab3f2-b582-423d-95b6-cfe2c017ca7a" providerId="ADAL" clId="{758D6F1C-E6B8-4403-B10E-C8BF39BEBAFA}" dt="2023-10-05T16:02:23.602" v="10036" actId="1076"/>
          <ac:spMkLst>
            <pc:docMk/>
            <pc:sldMk cId="75275168" sldId="372"/>
            <ac:spMk id="24" creationId="{AA3095C6-385D-7E0A-A783-97681372831B}"/>
          </ac:spMkLst>
        </pc:spChg>
        <pc:spChg chg="add mod">
          <ac:chgData name="Hakima Laribi" userId="801ab3f2-b582-423d-95b6-cfe2c017ca7a" providerId="ADAL" clId="{758D6F1C-E6B8-4403-B10E-C8BF39BEBAFA}" dt="2023-10-06T18:35:49.611" v="12573" actId="1076"/>
          <ac:spMkLst>
            <pc:docMk/>
            <pc:sldMk cId="75275168" sldId="372"/>
            <ac:spMk id="25" creationId="{89352BC1-1991-1E98-2B0B-0F5DC55C26B7}"/>
          </ac:spMkLst>
        </pc:spChg>
        <pc:spChg chg="add del mod">
          <ac:chgData name="Hakima Laribi" userId="801ab3f2-b582-423d-95b6-cfe2c017ca7a" providerId="ADAL" clId="{758D6F1C-E6B8-4403-B10E-C8BF39BEBAFA}" dt="2023-10-06T14:05:58.334" v="10945" actId="478"/>
          <ac:spMkLst>
            <pc:docMk/>
            <pc:sldMk cId="75275168" sldId="372"/>
            <ac:spMk id="26" creationId="{0E45BA90-1CC6-4097-9969-31ED396F2D47}"/>
          </ac:spMkLst>
        </pc:spChg>
        <pc:spChg chg="add mod">
          <ac:chgData name="Hakima Laribi" userId="801ab3f2-b582-423d-95b6-cfe2c017ca7a" providerId="ADAL" clId="{758D6F1C-E6B8-4403-B10E-C8BF39BEBAFA}" dt="2023-10-05T16:02:23.602" v="10036" actId="1076"/>
          <ac:spMkLst>
            <pc:docMk/>
            <pc:sldMk cId="75275168" sldId="372"/>
            <ac:spMk id="27" creationId="{02BA1C0D-A39D-4FF4-675C-AF8F23134AFF}"/>
          </ac:spMkLst>
        </pc:spChg>
        <pc:spChg chg="add mod">
          <ac:chgData name="Hakima Laribi" userId="801ab3f2-b582-423d-95b6-cfe2c017ca7a" providerId="ADAL" clId="{758D6F1C-E6B8-4403-B10E-C8BF39BEBAFA}" dt="2023-10-05T16:02:23.602" v="10036" actId="1076"/>
          <ac:spMkLst>
            <pc:docMk/>
            <pc:sldMk cId="75275168" sldId="372"/>
            <ac:spMk id="28" creationId="{588B812E-3168-4A74-3CC6-AF53D9F4E12C}"/>
          </ac:spMkLst>
        </pc:spChg>
        <pc:spChg chg="add mod ord">
          <ac:chgData name="Hakima Laribi" userId="801ab3f2-b582-423d-95b6-cfe2c017ca7a" providerId="ADAL" clId="{758D6F1C-E6B8-4403-B10E-C8BF39BEBAFA}" dt="2023-10-06T17:47:59.569" v="12054" actId="166"/>
          <ac:spMkLst>
            <pc:docMk/>
            <pc:sldMk cId="75275168" sldId="372"/>
            <ac:spMk id="29" creationId="{E6BDA3E0-9D0D-42D6-CEEA-44C546F9E85A}"/>
          </ac:spMkLst>
        </pc:spChg>
        <pc:spChg chg="add del mod">
          <ac:chgData name="Hakima Laribi" userId="801ab3f2-b582-423d-95b6-cfe2c017ca7a" providerId="ADAL" clId="{758D6F1C-E6B8-4403-B10E-C8BF39BEBAFA}" dt="2023-10-05T16:11:21.816" v="10085" actId="478"/>
          <ac:spMkLst>
            <pc:docMk/>
            <pc:sldMk cId="75275168" sldId="372"/>
            <ac:spMk id="30" creationId="{30ACA744-F10B-BE99-E3A7-4A2F0546B979}"/>
          </ac:spMkLst>
        </pc:spChg>
        <pc:spChg chg="add del mod">
          <ac:chgData name="Hakima Laribi" userId="801ab3f2-b582-423d-95b6-cfe2c017ca7a" providerId="ADAL" clId="{758D6F1C-E6B8-4403-B10E-C8BF39BEBAFA}" dt="2023-10-05T16:10:35.220" v="10063" actId="478"/>
          <ac:spMkLst>
            <pc:docMk/>
            <pc:sldMk cId="75275168" sldId="372"/>
            <ac:spMk id="31" creationId="{7EEC1702-607E-D1B9-FBFF-145CBA8730DF}"/>
          </ac:spMkLst>
        </pc:spChg>
        <pc:spChg chg="add mod">
          <ac:chgData name="Hakima Laribi" userId="801ab3f2-b582-423d-95b6-cfe2c017ca7a" providerId="ADAL" clId="{758D6F1C-E6B8-4403-B10E-C8BF39BEBAFA}" dt="2023-10-06T17:47:03.169" v="12042" actId="1076"/>
          <ac:spMkLst>
            <pc:docMk/>
            <pc:sldMk cId="75275168" sldId="372"/>
            <ac:spMk id="32" creationId="{8A9A1118-A9B7-3946-8E7D-6B908801AD71}"/>
          </ac:spMkLst>
        </pc:spChg>
        <pc:spChg chg="add mod ord">
          <ac:chgData name="Hakima Laribi" userId="801ab3f2-b582-423d-95b6-cfe2c017ca7a" providerId="ADAL" clId="{758D6F1C-E6B8-4403-B10E-C8BF39BEBAFA}" dt="2023-10-06T17:46:34.089" v="12034" actId="1076"/>
          <ac:spMkLst>
            <pc:docMk/>
            <pc:sldMk cId="75275168" sldId="372"/>
            <ac:spMk id="33" creationId="{0D1C0C65-A0F5-673B-51A8-7E1C920960BF}"/>
          </ac:spMkLst>
        </pc:spChg>
        <pc:spChg chg="add mod">
          <ac:chgData name="Hakima Laribi" userId="801ab3f2-b582-423d-95b6-cfe2c017ca7a" providerId="ADAL" clId="{758D6F1C-E6B8-4403-B10E-C8BF39BEBAFA}" dt="2023-10-05T16:11:47.963" v="10091" actId="1076"/>
          <ac:spMkLst>
            <pc:docMk/>
            <pc:sldMk cId="75275168" sldId="372"/>
            <ac:spMk id="34" creationId="{E3E71A91-A111-5D8D-CA37-A5B21BDD920E}"/>
          </ac:spMkLst>
        </pc:spChg>
        <pc:spChg chg="add mod">
          <ac:chgData name="Hakima Laribi" userId="801ab3f2-b582-423d-95b6-cfe2c017ca7a" providerId="ADAL" clId="{758D6F1C-E6B8-4403-B10E-C8BF39BEBAFA}" dt="2023-10-05T16:10:54.260" v="10079" actId="20577"/>
          <ac:spMkLst>
            <pc:docMk/>
            <pc:sldMk cId="75275168" sldId="372"/>
            <ac:spMk id="35" creationId="{69026CFE-CB57-9F6D-B42D-D601344746CD}"/>
          </ac:spMkLst>
        </pc:spChg>
        <pc:spChg chg="add mod">
          <ac:chgData name="Hakima Laribi" userId="801ab3f2-b582-423d-95b6-cfe2c017ca7a" providerId="ADAL" clId="{758D6F1C-E6B8-4403-B10E-C8BF39BEBAFA}" dt="2023-10-05T16:11:09.383" v="10082" actId="1038"/>
          <ac:spMkLst>
            <pc:docMk/>
            <pc:sldMk cId="75275168" sldId="372"/>
            <ac:spMk id="36" creationId="{A578435F-1F23-A822-F194-EECC063B69AC}"/>
          </ac:spMkLst>
        </pc:spChg>
        <pc:graphicFrameChg chg="del">
          <ac:chgData name="Hakima Laribi" userId="801ab3f2-b582-423d-95b6-cfe2c017ca7a" providerId="ADAL" clId="{758D6F1C-E6B8-4403-B10E-C8BF39BEBAFA}" dt="2023-10-05T15:37:36.069" v="9839" actId="478"/>
          <ac:graphicFrameMkLst>
            <pc:docMk/>
            <pc:sldMk cId="75275168" sldId="372"/>
            <ac:graphicFrameMk id="11" creationId="{1118ABED-FD20-D56E-BB74-C753719B59F2}"/>
          </ac:graphicFrameMkLst>
        </pc:graphicFrameChg>
        <pc:graphicFrameChg chg="del">
          <ac:chgData name="Hakima Laribi" userId="801ab3f2-b582-423d-95b6-cfe2c017ca7a" providerId="ADAL" clId="{758D6F1C-E6B8-4403-B10E-C8BF39BEBAFA}" dt="2023-10-05T15:37:36.069" v="9839" actId="478"/>
          <ac:graphicFrameMkLst>
            <pc:docMk/>
            <pc:sldMk cId="75275168" sldId="372"/>
            <ac:graphicFrameMk id="13" creationId="{4AC945A8-D969-9F3D-BB36-CEB3B392D4F7}"/>
          </ac:graphicFrameMkLst>
        </pc:graphicFrameChg>
        <pc:cxnChg chg="add del">
          <ac:chgData name="Hakima Laribi" userId="801ab3f2-b582-423d-95b6-cfe2c017ca7a" providerId="ADAL" clId="{758D6F1C-E6B8-4403-B10E-C8BF39BEBAFA}" dt="2023-10-05T15:56:44.928" v="9892" actId="478"/>
          <ac:cxnSpMkLst>
            <pc:docMk/>
            <pc:sldMk cId="75275168" sldId="372"/>
            <ac:cxnSpMk id="7" creationId="{09779660-8C81-7703-28A6-3FA366E37055}"/>
          </ac:cxnSpMkLst>
        </pc:cxnChg>
      </pc:sldChg>
      <pc:sldChg chg="addSp delSp modSp add del mod modAnim modShow">
        <pc:chgData name="Hakima Laribi" userId="801ab3f2-b582-423d-95b6-cfe2c017ca7a" providerId="ADAL" clId="{758D6F1C-E6B8-4403-B10E-C8BF39BEBAFA}" dt="2023-10-06T18:40:06.023" v="12623" actId="47"/>
        <pc:sldMkLst>
          <pc:docMk/>
          <pc:sldMk cId="1747239297" sldId="373"/>
        </pc:sldMkLst>
        <pc:spChg chg="mod">
          <ac:chgData name="Hakima Laribi" userId="801ab3f2-b582-423d-95b6-cfe2c017ca7a" providerId="ADAL" clId="{758D6F1C-E6B8-4403-B10E-C8BF39BEBAFA}" dt="2023-10-06T00:56:50.556" v="10749" actId="1036"/>
          <ac:spMkLst>
            <pc:docMk/>
            <pc:sldMk cId="1747239297" sldId="373"/>
            <ac:spMk id="2" creationId="{CA41B0E3-9D04-F284-D9C6-0B9349D7BC55}"/>
          </ac:spMkLst>
        </pc:spChg>
        <pc:spChg chg="mod">
          <ac:chgData name="Hakima Laribi" userId="801ab3f2-b582-423d-95b6-cfe2c017ca7a" providerId="ADAL" clId="{758D6F1C-E6B8-4403-B10E-C8BF39BEBAFA}" dt="2023-10-06T00:56:45" v="10748" actId="1037"/>
          <ac:spMkLst>
            <pc:docMk/>
            <pc:sldMk cId="1747239297" sldId="373"/>
            <ac:spMk id="5" creationId="{850283BB-1656-DA5A-DD4D-72986DB604E5}"/>
          </ac:spMkLst>
        </pc:spChg>
        <pc:spChg chg="add mod">
          <ac:chgData name="Hakima Laribi" userId="801ab3f2-b582-423d-95b6-cfe2c017ca7a" providerId="ADAL" clId="{758D6F1C-E6B8-4403-B10E-C8BF39BEBAFA}" dt="2023-10-06T18:13:27.541" v="12424" actId="1076"/>
          <ac:spMkLst>
            <pc:docMk/>
            <pc:sldMk cId="1747239297" sldId="373"/>
            <ac:spMk id="7" creationId="{F9D75F2A-E038-D3D9-39CD-3233D0F45719}"/>
          </ac:spMkLst>
        </pc:spChg>
        <pc:picChg chg="add del mod">
          <ac:chgData name="Hakima Laribi" userId="801ab3f2-b582-423d-95b6-cfe2c017ca7a" providerId="ADAL" clId="{758D6F1C-E6B8-4403-B10E-C8BF39BEBAFA}" dt="2023-10-06T00:56:08.138" v="10701" actId="21"/>
          <ac:picMkLst>
            <pc:docMk/>
            <pc:sldMk cId="1747239297" sldId="373"/>
            <ac:picMk id="7" creationId="{3C85D746-31BE-8D00-7903-58D54FB3CD06}"/>
          </ac:picMkLst>
        </pc:picChg>
        <pc:picChg chg="mod">
          <ac:chgData name="Hakima Laribi" userId="801ab3f2-b582-423d-95b6-cfe2c017ca7a" providerId="ADAL" clId="{758D6F1C-E6B8-4403-B10E-C8BF39BEBAFA}" dt="2023-10-06T00:56:13.203" v="10702" actId="14826"/>
          <ac:picMkLst>
            <pc:docMk/>
            <pc:sldMk cId="1747239297" sldId="373"/>
            <ac:picMk id="23" creationId="{9BCDB890-B919-8628-A907-A7D1F1BF3030}"/>
          </ac:picMkLst>
        </pc:picChg>
        <pc:picChg chg="mod">
          <ac:chgData name="Hakima Laribi" userId="801ab3f2-b582-423d-95b6-cfe2c017ca7a" providerId="ADAL" clId="{758D6F1C-E6B8-4403-B10E-C8BF39BEBAFA}" dt="2023-10-06T00:56:27.067" v="10703" actId="14826"/>
          <ac:picMkLst>
            <pc:docMk/>
            <pc:sldMk cId="1747239297" sldId="373"/>
            <ac:picMk id="26" creationId="{EF3021E1-65F9-0CCB-F264-2078827D6468}"/>
          </ac:picMkLst>
        </pc:picChg>
      </pc:sldChg>
      <pc:sldChg chg="delSp modSp add del mod delAnim">
        <pc:chgData name="Hakima Laribi" userId="801ab3f2-b582-423d-95b6-cfe2c017ca7a" providerId="ADAL" clId="{758D6F1C-E6B8-4403-B10E-C8BF39BEBAFA}" dt="2023-10-06T13:39:04.205" v="10803" actId="47"/>
        <pc:sldMkLst>
          <pc:docMk/>
          <pc:sldMk cId="4159722542" sldId="374"/>
        </pc:sldMkLst>
        <pc:spChg chg="del">
          <ac:chgData name="Hakima Laribi" userId="801ab3f2-b582-423d-95b6-cfe2c017ca7a" providerId="ADAL" clId="{758D6F1C-E6B8-4403-B10E-C8BF39BEBAFA}" dt="2023-10-06T00:58:00.321" v="10752" actId="478"/>
          <ac:spMkLst>
            <pc:docMk/>
            <pc:sldMk cId="4159722542" sldId="374"/>
            <ac:spMk id="7" creationId="{BFF50CB4-A51D-106B-69B6-3091F1283FF6}"/>
          </ac:spMkLst>
        </pc:spChg>
        <pc:spChg chg="del">
          <ac:chgData name="Hakima Laribi" userId="801ab3f2-b582-423d-95b6-cfe2c017ca7a" providerId="ADAL" clId="{758D6F1C-E6B8-4403-B10E-C8BF39BEBAFA}" dt="2023-10-06T00:58:00.321" v="10752" actId="478"/>
          <ac:spMkLst>
            <pc:docMk/>
            <pc:sldMk cId="4159722542" sldId="374"/>
            <ac:spMk id="8" creationId="{A7846A0B-FD36-6D79-2C20-D9A8A611A3AE}"/>
          </ac:spMkLst>
        </pc:spChg>
        <pc:spChg chg="del">
          <ac:chgData name="Hakima Laribi" userId="801ab3f2-b582-423d-95b6-cfe2c017ca7a" providerId="ADAL" clId="{758D6F1C-E6B8-4403-B10E-C8BF39BEBAFA}" dt="2023-10-06T00:58:00.321" v="10752" actId="478"/>
          <ac:spMkLst>
            <pc:docMk/>
            <pc:sldMk cId="4159722542" sldId="374"/>
            <ac:spMk id="10" creationId="{D3B6AC4A-F64C-04D6-1F87-799A164315D8}"/>
          </ac:spMkLst>
        </pc:spChg>
        <pc:spChg chg="del">
          <ac:chgData name="Hakima Laribi" userId="801ab3f2-b582-423d-95b6-cfe2c017ca7a" providerId="ADAL" clId="{758D6F1C-E6B8-4403-B10E-C8BF39BEBAFA}" dt="2023-10-06T00:58:00.321" v="10752" actId="478"/>
          <ac:spMkLst>
            <pc:docMk/>
            <pc:sldMk cId="4159722542" sldId="374"/>
            <ac:spMk id="12" creationId="{CD01FA38-DA50-9F7A-3733-3C5B7C414037}"/>
          </ac:spMkLst>
        </pc:spChg>
        <pc:spChg chg="del">
          <ac:chgData name="Hakima Laribi" userId="801ab3f2-b582-423d-95b6-cfe2c017ca7a" providerId="ADAL" clId="{758D6F1C-E6B8-4403-B10E-C8BF39BEBAFA}" dt="2023-10-06T00:58:01.506" v="10753" actId="478"/>
          <ac:spMkLst>
            <pc:docMk/>
            <pc:sldMk cId="4159722542" sldId="374"/>
            <ac:spMk id="17" creationId="{078436BD-CF6F-6C66-0EFA-E49D29CBA5AE}"/>
          </ac:spMkLst>
        </pc:spChg>
        <pc:spChg chg="del">
          <ac:chgData name="Hakima Laribi" userId="801ab3f2-b582-423d-95b6-cfe2c017ca7a" providerId="ADAL" clId="{758D6F1C-E6B8-4403-B10E-C8BF39BEBAFA}" dt="2023-10-06T00:58:00.321" v="10752" actId="478"/>
          <ac:spMkLst>
            <pc:docMk/>
            <pc:sldMk cId="4159722542" sldId="374"/>
            <ac:spMk id="20" creationId="{1B7927EA-87BB-E842-999B-89A3FF14F213}"/>
          </ac:spMkLst>
        </pc:spChg>
        <pc:spChg chg="del">
          <ac:chgData name="Hakima Laribi" userId="801ab3f2-b582-423d-95b6-cfe2c017ca7a" providerId="ADAL" clId="{758D6F1C-E6B8-4403-B10E-C8BF39BEBAFA}" dt="2023-10-06T00:58:00.321" v="10752" actId="478"/>
          <ac:spMkLst>
            <pc:docMk/>
            <pc:sldMk cId="4159722542" sldId="374"/>
            <ac:spMk id="21" creationId="{2F3A14CC-4C87-6B49-2AD0-231882A76992}"/>
          </ac:spMkLst>
        </pc:spChg>
        <pc:spChg chg="del">
          <ac:chgData name="Hakima Laribi" userId="801ab3f2-b582-423d-95b6-cfe2c017ca7a" providerId="ADAL" clId="{758D6F1C-E6B8-4403-B10E-C8BF39BEBAFA}" dt="2023-10-06T00:58:00.321" v="10752" actId="478"/>
          <ac:spMkLst>
            <pc:docMk/>
            <pc:sldMk cId="4159722542" sldId="374"/>
            <ac:spMk id="32" creationId="{13C2C5BB-E212-FED4-0F9F-F34297F942E7}"/>
          </ac:spMkLst>
        </pc:spChg>
        <pc:spChg chg="del">
          <ac:chgData name="Hakima Laribi" userId="801ab3f2-b582-423d-95b6-cfe2c017ca7a" providerId="ADAL" clId="{758D6F1C-E6B8-4403-B10E-C8BF39BEBAFA}" dt="2023-10-06T00:58:03.307" v="10754" actId="478"/>
          <ac:spMkLst>
            <pc:docMk/>
            <pc:sldMk cId="4159722542" sldId="374"/>
            <ac:spMk id="35" creationId="{3C5B2DEB-9858-AC90-7E05-23EA7CE82F41}"/>
          </ac:spMkLst>
        </pc:spChg>
        <pc:spChg chg="del">
          <ac:chgData name="Hakima Laribi" userId="801ab3f2-b582-423d-95b6-cfe2c017ca7a" providerId="ADAL" clId="{758D6F1C-E6B8-4403-B10E-C8BF39BEBAFA}" dt="2023-10-06T00:58:00.321" v="10752" actId="478"/>
          <ac:spMkLst>
            <pc:docMk/>
            <pc:sldMk cId="4159722542" sldId="374"/>
            <ac:spMk id="36" creationId="{53CE660A-6E54-7502-278C-5BB049B337D2}"/>
          </ac:spMkLst>
        </pc:spChg>
        <pc:spChg chg="del">
          <ac:chgData name="Hakima Laribi" userId="801ab3f2-b582-423d-95b6-cfe2c017ca7a" providerId="ADAL" clId="{758D6F1C-E6B8-4403-B10E-C8BF39BEBAFA}" dt="2023-10-06T00:58:00.321" v="10752" actId="478"/>
          <ac:spMkLst>
            <pc:docMk/>
            <pc:sldMk cId="4159722542" sldId="374"/>
            <ac:spMk id="37" creationId="{EF3C08F3-4C6F-58EA-C155-56CC0D23D824}"/>
          </ac:spMkLst>
        </pc:spChg>
        <pc:spChg chg="del">
          <ac:chgData name="Hakima Laribi" userId="801ab3f2-b582-423d-95b6-cfe2c017ca7a" providerId="ADAL" clId="{758D6F1C-E6B8-4403-B10E-C8BF39BEBAFA}" dt="2023-10-06T00:58:00.321" v="10752" actId="478"/>
          <ac:spMkLst>
            <pc:docMk/>
            <pc:sldMk cId="4159722542" sldId="374"/>
            <ac:spMk id="38" creationId="{F41DD6C9-F60A-6EBD-2A68-D875A84871BE}"/>
          </ac:spMkLst>
        </pc:spChg>
        <pc:picChg chg="del mod">
          <ac:chgData name="Hakima Laribi" userId="801ab3f2-b582-423d-95b6-cfe2c017ca7a" providerId="ADAL" clId="{758D6F1C-E6B8-4403-B10E-C8BF39BEBAFA}" dt="2023-10-06T00:58:31.446" v="10758" actId="478"/>
          <ac:picMkLst>
            <pc:docMk/>
            <pc:sldMk cId="4159722542" sldId="374"/>
            <ac:picMk id="6" creationId="{F25EF591-C665-57A8-90AB-904EF690541E}"/>
          </ac:picMkLst>
        </pc:picChg>
        <pc:picChg chg="del">
          <ac:chgData name="Hakima Laribi" userId="801ab3f2-b582-423d-95b6-cfe2c017ca7a" providerId="ADAL" clId="{758D6F1C-E6B8-4403-B10E-C8BF39BEBAFA}" dt="2023-10-06T00:57:56.503" v="10751" actId="478"/>
          <ac:picMkLst>
            <pc:docMk/>
            <pc:sldMk cId="4159722542" sldId="374"/>
            <ac:picMk id="19" creationId="{FD35180E-A5EA-BC5F-E891-F2AE612325F7}"/>
          </ac:picMkLst>
        </pc:picChg>
        <pc:cxnChg chg="del mod">
          <ac:chgData name="Hakima Laribi" userId="801ab3f2-b582-423d-95b6-cfe2c017ca7a" providerId="ADAL" clId="{758D6F1C-E6B8-4403-B10E-C8BF39BEBAFA}" dt="2023-10-06T00:58:00.321" v="10752" actId="478"/>
          <ac:cxnSpMkLst>
            <pc:docMk/>
            <pc:sldMk cId="4159722542" sldId="374"/>
            <ac:cxnSpMk id="23" creationId="{48BAF303-C2EE-B202-2573-BA16593A5049}"/>
          </ac:cxnSpMkLst>
        </pc:cxnChg>
        <pc:cxnChg chg="del">
          <ac:chgData name="Hakima Laribi" userId="801ab3f2-b582-423d-95b6-cfe2c017ca7a" providerId="ADAL" clId="{758D6F1C-E6B8-4403-B10E-C8BF39BEBAFA}" dt="2023-10-06T00:58:00.321" v="10752" actId="478"/>
          <ac:cxnSpMkLst>
            <pc:docMk/>
            <pc:sldMk cId="4159722542" sldId="374"/>
            <ac:cxnSpMk id="25" creationId="{9103D637-06B2-78DC-A6BE-14F3DEBA87EF}"/>
          </ac:cxnSpMkLst>
        </pc:cxnChg>
        <pc:cxnChg chg="del">
          <ac:chgData name="Hakima Laribi" userId="801ab3f2-b582-423d-95b6-cfe2c017ca7a" providerId="ADAL" clId="{758D6F1C-E6B8-4403-B10E-C8BF39BEBAFA}" dt="2023-10-06T00:58:00.321" v="10752" actId="478"/>
          <ac:cxnSpMkLst>
            <pc:docMk/>
            <pc:sldMk cId="4159722542" sldId="374"/>
            <ac:cxnSpMk id="27" creationId="{F4AE869F-66CC-48DC-955E-BF0ED628809B}"/>
          </ac:cxnSpMkLst>
        </pc:cxnChg>
        <pc:cxnChg chg="del mod">
          <ac:chgData name="Hakima Laribi" userId="801ab3f2-b582-423d-95b6-cfe2c017ca7a" providerId="ADAL" clId="{758D6F1C-E6B8-4403-B10E-C8BF39BEBAFA}" dt="2023-10-06T00:58:00.321" v="10752" actId="478"/>
          <ac:cxnSpMkLst>
            <pc:docMk/>
            <pc:sldMk cId="4159722542" sldId="374"/>
            <ac:cxnSpMk id="29" creationId="{F90E993E-D1F3-A2DD-97FA-9E14E2568635}"/>
          </ac:cxnSpMkLst>
        </pc:cxnChg>
      </pc:sldChg>
      <pc:sldChg chg="addSp delSp modSp add mod ord delAnim modShow modNotesTx">
        <pc:chgData name="Hakima Laribi" userId="801ab3f2-b582-423d-95b6-cfe2c017ca7a" providerId="ADAL" clId="{758D6F1C-E6B8-4403-B10E-C8BF39BEBAFA}" dt="2023-10-10T15:56:14.337" v="27867" actId="729"/>
        <pc:sldMkLst>
          <pc:docMk/>
          <pc:sldMk cId="4035004470" sldId="375"/>
        </pc:sldMkLst>
        <pc:spChg chg="del">
          <ac:chgData name="Hakima Laribi" userId="801ab3f2-b582-423d-95b6-cfe2c017ca7a" providerId="ADAL" clId="{758D6F1C-E6B8-4403-B10E-C8BF39BEBAFA}" dt="2023-10-06T13:39:09.914" v="10804" actId="478"/>
          <ac:spMkLst>
            <pc:docMk/>
            <pc:sldMk cId="4035004470" sldId="375"/>
            <ac:spMk id="7" creationId="{BFF50CB4-A51D-106B-69B6-3091F1283FF6}"/>
          </ac:spMkLst>
        </pc:spChg>
        <pc:spChg chg="del">
          <ac:chgData name="Hakima Laribi" userId="801ab3f2-b582-423d-95b6-cfe2c017ca7a" providerId="ADAL" clId="{758D6F1C-E6B8-4403-B10E-C8BF39BEBAFA}" dt="2023-10-06T13:39:09.914" v="10804" actId="478"/>
          <ac:spMkLst>
            <pc:docMk/>
            <pc:sldMk cId="4035004470" sldId="375"/>
            <ac:spMk id="8" creationId="{A7846A0B-FD36-6D79-2C20-D9A8A611A3AE}"/>
          </ac:spMkLst>
        </pc:spChg>
        <pc:spChg chg="del">
          <ac:chgData name="Hakima Laribi" userId="801ab3f2-b582-423d-95b6-cfe2c017ca7a" providerId="ADAL" clId="{758D6F1C-E6B8-4403-B10E-C8BF39BEBAFA}" dt="2023-10-06T13:39:09.914" v="10804" actId="478"/>
          <ac:spMkLst>
            <pc:docMk/>
            <pc:sldMk cId="4035004470" sldId="375"/>
            <ac:spMk id="10" creationId="{D3B6AC4A-F64C-04D6-1F87-799A164315D8}"/>
          </ac:spMkLst>
        </pc:spChg>
        <pc:spChg chg="add mod">
          <ac:chgData name="Hakima Laribi" userId="801ab3f2-b582-423d-95b6-cfe2c017ca7a" providerId="ADAL" clId="{758D6F1C-E6B8-4403-B10E-C8BF39BEBAFA}" dt="2023-10-06T14:02:33.753" v="10901" actId="113"/>
          <ac:spMkLst>
            <pc:docMk/>
            <pc:sldMk cId="4035004470" sldId="375"/>
            <ac:spMk id="11" creationId="{C695F710-685A-1D70-0CD8-7005EA4A655C}"/>
          </ac:spMkLst>
        </pc:spChg>
        <pc:spChg chg="del">
          <ac:chgData name="Hakima Laribi" userId="801ab3f2-b582-423d-95b6-cfe2c017ca7a" providerId="ADAL" clId="{758D6F1C-E6B8-4403-B10E-C8BF39BEBAFA}" dt="2023-10-06T13:39:09.914" v="10804" actId="478"/>
          <ac:spMkLst>
            <pc:docMk/>
            <pc:sldMk cId="4035004470" sldId="375"/>
            <ac:spMk id="12" creationId="{CD01FA38-DA50-9F7A-3733-3C5B7C414037}"/>
          </ac:spMkLst>
        </pc:spChg>
        <pc:spChg chg="mod">
          <ac:chgData name="Hakima Laribi" userId="801ab3f2-b582-423d-95b6-cfe2c017ca7a" providerId="ADAL" clId="{758D6F1C-E6B8-4403-B10E-C8BF39BEBAFA}" dt="2023-10-06T13:54:27.339" v="10823" actId="20577"/>
          <ac:spMkLst>
            <pc:docMk/>
            <pc:sldMk cId="4035004470" sldId="375"/>
            <ac:spMk id="14" creationId="{6BB80C0F-5114-5DDD-77B7-BB5E27DBD49E}"/>
          </ac:spMkLst>
        </pc:spChg>
        <pc:spChg chg="add mod">
          <ac:chgData name="Hakima Laribi" userId="801ab3f2-b582-423d-95b6-cfe2c017ca7a" providerId="ADAL" clId="{758D6F1C-E6B8-4403-B10E-C8BF39BEBAFA}" dt="2023-10-06T14:03:24.165" v="10930" actId="14100"/>
          <ac:spMkLst>
            <pc:docMk/>
            <pc:sldMk cId="4035004470" sldId="375"/>
            <ac:spMk id="16" creationId="{5D876859-ABF3-0B69-7A63-D07D9641C634}"/>
          </ac:spMkLst>
        </pc:spChg>
        <pc:spChg chg="del">
          <ac:chgData name="Hakima Laribi" userId="801ab3f2-b582-423d-95b6-cfe2c017ca7a" providerId="ADAL" clId="{758D6F1C-E6B8-4403-B10E-C8BF39BEBAFA}" dt="2023-10-06T13:39:11.435" v="10805" actId="478"/>
          <ac:spMkLst>
            <pc:docMk/>
            <pc:sldMk cId="4035004470" sldId="375"/>
            <ac:spMk id="17" creationId="{078436BD-CF6F-6C66-0EFA-E49D29CBA5AE}"/>
          </ac:spMkLst>
        </pc:spChg>
        <pc:spChg chg="del">
          <ac:chgData name="Hakima Laribi" userId="801ab3f2-b582-423d-95b6-cfe2c017ca7a" providerId="ADAL" clId="{758D6F1C-E6B8-4403-B10E-C8BF39BEBAFA}" dt="2023-10-06T13:39:09.914" v="10804" actId="478"/>
          <ac:spMkLst>
            <pc:docMk/>
            <pc:sldMk cId="4035004470" sldId="375"/>
            <ac:spMk id="20" creationId="{1B7927EA-87BB-E842-999B-89A3FF14F213}"/>
          </ac:spMkLst>
        </pc:spChg>
        <pc:spChg chg="del">
          <ac:chgData name="Hakima Laribi" userId="801ab3f2-b582-423d-95b6-cfe2c017ca7a" providerId="ADAL" clId="{758D6F1C-E6B8-4403-B10E-C8BF39BEBAFA}" dt="2023-10-06T13:39:09.914" v="10804" actId="478"/>
          <ac:spMkLst>
            <pc:docMk/>
            <pc:sldMk cId="4035004470" sldId="375"/>
            <ac:spMk id="21" creationId="{2F3A14CC-4C87-6B49-2AD0-231882A76992}"/>
          </ac:spMkLst>
        </pc:spChg>
        <pc:spChg chg="del">
          <ac:chgData name="Hakima Laribi" userId="801ab3f2-b582-423d-95b6-cfe2c017ca7a" providerId="ADAL" clId="{758D6F1C-E6B8-4403-B10E-C8BF39BEBAFA}" dt="2023-10-06T13:39:09.914" v="10804" actId="478"/>
          <ac:spMkLst>
            <pc:docMk/>
            <pc:sldMk cId="4035004470" sldId="375"/>
            <ac:spMk id="32" creationId="{13C2C5BB-E212-FED4-0F9F-F34297F942E7}"/>
          </ac:spMkLst>
        </pc:spChg>
        <pc:spChg chg="del">
          <ac:chgData name="Hakima Laribi" userId="801ab3f2-b582-423d-95b6-cfe2c017ca7a" providerId="ADAL" clId="{758D6F1C-E6B8-4403-B10E-C8BF39BEBAFA}" dt="2023-10-06T13:39:09.914" v="10804" actId="478"/>
          <ac:spMkLst>
            <pc:docMk/>
            <pc:sldMk cId="4035004470" sldId="375"/>
            <ac:spMk id="35" creationId="{3C5B2DEB-9858-AC90-7E05-23EA7CE82F41}"/>
          </ac:spMkLst>
        </pc:spChg>
        <pc:spChg chg="del">
          <ac:chgData name="Hakima Laribi" userId="801ab3f2-b582-423d-95b6-cfe2c017ca7a" providerId="ADAL" clId="{758D6F1C-E6B8-4403-B10E-C8BF39BEBAFA}" dt="2023-10-06T13:39:09.914" v="10804" actId="478"/>
          <ac:spMkLst>
            <pc:docMk/>
            <pc:sldMk cId="4035004470" sldId="375"/>
            <ac:spMk id="36" creationId="{53CE660A-6E54-7502-278C-5BB049B337D2}"/>
          </ac:spMkLst>
        </pc:spChg>
        <pc:spChg chg="del">
          <ac:chgData name="Hakima Laribi" userId="801ab3f2-b582-423d-95b6-cfe2c017ca7a" providerId="ADAL" clId="{758D6F1C-E6B8-4403-B10E-C8BF39BEBAFA}" dt="2023-10-06T13:39:09.914" v="10804" actId="478"/>
          <ac:spMkLst>
            <pc:docMk/>
            <pc:sldMk cId="4035004470" sldId="375"/>
            <ac:spMk id="37" creationId="{EF3C08F3-4C6F-58EA-C155-56CC0D23D824}"/>
          </ac:spMkLst>
        </pc:spChg>
        <pc:spChg chg="del">
          <ac:chgData name="Hakima Laribi" userId="801ab3f2-b582-423d-95b6-cfe2c017ca7a" providerId="ADAL" clId="{758D6F1C-E6B8-4403-B10E-C8BF39BEBAFA}" dt="2023-10-06T13:39:09.914" v="10804" actId="478"/>
          <ac:spMkLst>
            <pc:docMk/>
            <pc:sldMk cId="4035004470" sldId="375"/>
            <ac:spMk id="38" creationId="{F41DD6C9-F60A-6EBD-2A68-D875A84871BE}"/>
          </ac:spMkLst>
        </pc:spChg>
        <pc:picChg chg="add del mod">
          <ac:chgData name="Hakima Laribi" userId="801ab3f2-b582-423d-95b6-cfe2c017ca7a" providerId="ADAL" clId="{758D6F1C-E6B8-4403-B10E-C8BF39BEBAFA}" dt="2023-10-06T13:52:59.698" v="10812" actId="478"/>
          <ac:picMkLst>
            <pc:docMk/>
            <pc:sldMk cId="4035004470" sldId="375"/>
            <ac:picMk id="3" creationId="{F7965884-F08C-48B2-9B4C-AD9D605B779D}"/>
          </ac:picMkLst>
        </pc:picChg>
        <pc:picChg chg="del mod">
          <ac:chgData name="Hakima Laribi" userId="801ab3f2-b582-423d-95b6-cfe2c017ca7a" providerId="ADAL" clId="{758D6F1C-E6B8-4403-B10E-C8BF39BEBAFA}" dt="2023-10-06T13:52:36.540" v="10808" actId="478"/>
          <ac:picMkLst>
            <pc:docMk/>
            <pc:sldMk cId="4035004470" sldId="375"/>
            <ac:picMk id="6" creationId="{F25EF591-C665-57A8-90AB-904EF690541E}"/>
          </ac:picMkLst>
        </pc:picChg>
        <pc:picChg chg="add mod">
          <ac:chgData name="Hakima Laribi" userId="801ab3f2-b582-423d-95b6-cfe2c017ca7a" providerId="ADAL" clId="{758D6F1C-E6B8-4403-B10E-C8BF39BEBAFA}" dt="2023-10-06T13:55:34.075" v="10843" actId="1037"/>
          <ac:picMkLst>
            <pc:docMk/>
            <pc:sldMk cId="4035004470" sldId="375"/>
            <ac:picMk id="9" creationId="{7728467F-90B0-29AE-C627-0731955DD294}"/>
          </ac:picMkLst>
        </pc:picChg>
        <pc:picChg chg="del">
          <ac:chgData name="Hakima Laribi" userId="801ab3f2-b582-423d-95b6-cfe2c017ca7a" providerId="ADAL" clId="{758D6F1C-E6B8-4403-B10E-C8BF39BEBAFA}" dt="2023-10-06T13:39:09.914" v="10804" actId="478"/>
          <ac:picMkLst>
            <pc:docMk/>
            <pc:sldMk cId="4035004470" sldId="375"/>
            <ac:picMk id="19" creationId="{FD35180E-A5EA-BC5F-E891-F2AE612325F7}"/>
          </ac:picMkLst>
        </pc:picChg>
        <pc:cxnChg chg="add del">
          <ac:chgData name="Hakima Laribi" userId="801ab3f2-b582-423d-95b6-cfe2c017ca7a" providerId="ADAL" clId="{758D6F1C-E6B8-4403-B10E-C8BF39BEBAFA}" dt="2023-10-06T14:02:10.103" v="10896" actId="478"/>
          <ac:cxnSpMkLst>
            <pc:docMk/>
            <pc:sldMk cId="4035004470" sldId="375"/>
            <ac:cxnSpMk id="15" creationId="{8C9A4AC5-E4DE-77BB-B09D-98F4033FFB43}"/>
          </ac:cxnSpMkLst>
        </pc:cxnChg>
        <pc:cxnChg chg="del mod">
          <ac:chgData name="Hakima Laribi" userId="801ab3f2-b582-423d-95b6-cfe2c017ca7a" providerId="ADAL" clId="{758D6F1C-E6B8-4403-B10E-C8BF39BEBAFA}" dt="2023-10-06T13:39:09.914" v="10804" actId="478"/>
          <ac:cxnSpMkLst>
            <pc:docMk/>
            <pc:sldMk cId="4035004470" sldId="375"/>
            <ac:cxnSpMk id="23" creationId="{48BAF303-C2EE-B202-2573-BA16593A5049}"/>
          </ac:cxnSpMkLst>
        </pc:cxnChg>
        <pc:cxnChg chg="del">
          <ac:chgData name="Hakima Laribi" userId="801ab3f2-b582-423d-95b6-cfe2c017ca7a" providerId="ADAL" clId="{758D6F1C-E6B8-4403-B10E-C8BF39BEBAFA}" dt="2023-10-06T13:39:09.914" v="10804" actId="478"/>
          <ac:cxnSpMkLst>
            <pc:docMk/>
            <pc:sldMk cId="4035004470" sldId="375"/>
            <ac:cxnSpMk id="25" creationId="{9103D637-06B2-78DC-A6BE-14F3DEBA87EF}"/>
          </ac:cxnSpMkLst>
        </pc:cxnChg>
        <pc:cxnChg chg="del">
          <ac:chgData name="Hakima Laribi" userId="801ab3f2-b582-423d-95b6-cfe2c017ca7a" providerId="ADAL" clId="{758D6F1C-E6B8-4403-B10E-C8BF39BEBAFA}" dt="2023-10-06T13:39:09.914" v="10804" actId="478"/>
          <ac:cxnSpMkLst>
            <pc:docMk/>
            <pc:sldMk cId="4035004470" sldId="375"/>
            <ac:cxnSpMk id="27" creationId="{F4AE869F-66CC-48DC-955E-BF0ED628809B}"/>
          </ac:cxnSpMkLst>
        </pc:cxnChg>
        <pc:cxnChg chg="del mod">
          <ac:chgData name="Hakima Laribi" userId="801ab3f2-b582-423d-95b6-cfe2c017ca7a" providerId="ADAL" clId="{758D6F1C-E6B8-4403-B10E-C8BF39BEBAFA}" dt="2023-10-06T13:39:09.914" v="10804" actId="478"/>
          <ac:cxnSpMkLst>
            <pc:docMk/>
            <pc:sldMk cId="4035004470" sldId="375"/>
            <ac:cxnSpMk id="29" creationId="{F90E993E-D1F3-A2DD-97FA-9E14E2568635}"/>
          </ac:cxnSpMkLst>
        </pc:cxnChg>
      </pc:sldChg>
      <pc:sldChg chg="addSp delSp modSp add mod delAnim modAnim modNotesTx">
        <pc:chgData name="Hakima Laribi" userId="801ab3f2-b582-423d-95b6-cfe2c017ca7a" providerId="ADAL" clId="{758D6F1C-E6B8-4403-B10E-C8BF39BEBAFA}" dt="2023-10-09T23:17:00.416" v="22796" actId="20577"/>
        <pc:sldMkLst>
          <pc:docMk/>
          <pc:sldMk cId="1846534696" sldId="376"/>
        </pc:sldMkLst>
        <pc:spChg chg="del">
          <ac:chgData name="Hakima Laribi" userId="801ab3f2-b582-423d-95b6-cfe2c017ca7a" providerId="ADAL" clId="{758D6F1C-E6B8-4403-B10E-C8BF39BEBAFA}" dt="2023-10-06T15:35:00.821" v="11361" actId="478"/>
          <ac:spMkLst>
            <pc:docMk/>
            <pc:sldMk cId="1846534696" sldId="376"/>
            <ac:spMk id="8" creationId="{F7A033EB-EA7B-DC53-12D2-1ED5FE1A2791}"/>
          </ac:spMkLst>
        </pc:spChg>
        <pc:spChg chg="del">
          <ac:chgData name="Hakima Laribi" userId="801ab3f2-b582-423d-95b6-cfe2c017ca7a" providerId="ADAL" clId="{758D6F1C-E6B8-4403-B10E-C8BF39BEBAFA}" dt="2023-10-06T15:35:06.621" v="11363" actId="478"/>
          <ac:spMkLst>
            <pc:docMk/>
            <pc:sldMk cId="1846534696" sldId="376"/>
            <ac:spMk id="9" creationId="{87587C1E-3127-4869-A43D-122D3212BDA5}"/>
          </ac:spMkLst>
        </pc:spChg>
        <pc:spChg chg="add del mod">
          <ac:chgData name="Hakima Laribi" userId="801ab3f2-b582-423d-95b6-cfe2c017ca7a" providerId="ADAL" clId="{758D6F1C-E6B8-4403-B10E-C8BF39BEBAFA}" dt="2023-10-06T16:01:52.486" v="11550" actId="478"/>
          <ac:spMkLst>
            <pc:docMk/>
            <pc:sldMk cId="1846534696" sldId="376"/>
            <ac:spMk id="14" creationId="{FA877BE1-33C8-1DD5-6076-E7739BF8FA99}"/>
          </ac:spMkLst>
        </pc:spChg>
        <pc:spChg chg="add mod">
          <ac:chgData name="Hakima Laribi" userId="801ab3f2-b582-423d-95b6-cfe2c017ca7a" providerId="ADAL" clId="{758D6F1C-E6B8-4403-B10E-C8BF39BEBAFA}" dt="2023-10-06T15:47:28.953" v="11457" actId="2085"/>
          <ac:spMkLst>
            <pc:docMk/>
            <pc:sldMk cId="1846534696" sldId="376"/>
            <ac:spMk id="15" creationId="{EB924235-0B41-F560-09A3-22C7162805AA}"/>
          </ac:spMkLst>
        </pc:spChg>
        <pc:spChg chg="add del mod">
          <ac:chgData name="Hakima Laribi" userId="801ab3f2-b582-423d-95b6-cfe2c017ca7a" providerId="ADAL" clId="{758D6F1C-E6B8-4403-B10E-C8BF39BEBAFA}" dt="2023-10-06T16:02:28.278" v="11558" actId="478"/>
          <ac:spMkLst>
            <pc:docMk/>
            <pc:sldMk cId="1846534696" sldId="376"/>
            <ac:spMk id="16" creationId="{583171B1-D3C5-AFB4-F866-DA8D207AC0C8}"/>
          </ac:spMkLst>
        </pc:spChg>
        <pc:spChg chg="add del mod">
          <ac:chgData name="Hakima Laribi" userId="801ab3f2-b582-423d-95b6-cfe2c017ca7a" providerId="ADAL" clId="{758D6F1C-E6B8-4403-B10E-C8BF39BEBAFA}" dt="2023-10-06T16:02:09.237" v="11555" actId="478"/>
          <ac:spMkLst>
            <pc:docMk/>
            <pc:sldMk cId="1846534696" sldId="376"/>
            <ac:spMk id="18" creationId="{565C24FF-22DD-9ECB-63EB-D73CFF3787BA}"/>
          </ac:spMkLst>
        </pc:spChg>
        <pc:spChg chg="add del mod">
          <ac:chgData name="Hakima Laribi" userId="801ab3f2-b582-423d-95b6-cfe2c017ca7a" providerId="ADAL" clId="{758D6F1C-E6B8-4403-B10E-C8BF39BEBAFA}" dt="2023-10-06T16:02:44.771" v="11568" actId="478"/>
          <ac:spMkLst>
            <pc:docMk/>
            <pc:sldMk cId="1846534696" sldId="376"/>
            <ac:spMk id="19" creationId="{59DFEE8B-B5F2-A8BF-955D-B6A4735D1FD3}"/>
          </ac:spMkLst>
        </pc:spChg>
        <pc:spChg chg="add del mod">
          <ac:chgData name="Hakima Laribi" userId="801ab3f2-b582-423d-95b6-cfe2c017ca7a" providerId="ADAL" clId="{758D6F1C-E6B8-4403-B10E-C8BF39BEBAFA}" dt="2023-10-06T16:02:36.248" v="11562" actId="478"/>
          <ac:spMkLst>
            <pc:docMk/>
            <pc:sldMk cId="1846534696" sldId="376"/>
            <ac:spMk id="20" creationId="{00E502F4-DAA7-E163-8E2C-7B15BF598F82}"/>
          </ac:spMkLst>
        </pc:spChg>
        <pc:spChg chg="add del mod">
          <ac:chgData name="Hakima Laribi" userId="801ab3f2-b582-423d-95b6-cfe2c017ca7a" providerId="ADAL" clId="{758D6F1C-E6B8-4403-B10E-C8BF39BEBAFA}" dt="2023-10-06T16:03:03.786" v="11575" actId="478"/>
          <ac:spMkLst>
            <pc:docMk/>
            <pc:sldMk cId="1846534696" sldId="376"/>
            <ac:spMk id="21" creationId="{1246F650-F8DE-6EDA-2BAC-C4403C53E0F1}"/>
          </ac:spMkLst>
        </pc:spChg>
        <pc:spChg chg="add del mod">
          <ac:chgData name="Hakima Laribi" userId="801ab3f2-b582-423d-95b6-cfe2c017ca7a" providerId="ADAL" clId="{758D6F1C-E6B8-4403-B10E-C8BF39BEBAFA}" dt="2023-10-06T16:02:54.794" v="11572" actId="478"/>
          <ac:spMkLst>
            <pc:docMk/>
            <pc:sldMk cId="1846534696" sldId="376"/>
            <ac:spMk id="22" creationId="{0E04689D-5EB5-AA49-0CD6-1FE3CFE295BF}"/>
          </ac:spMkLst>
        </pc:spChg>
        <pc:spChg chg="add mod">
          <ac:chgData name="Hakima Laribi" userId="801ab3f2-b582-423d-95b6-cfe2c017ca7a" providerId="ADAL" clId="{758D6F1C-E6B8-4403-B10E-C8BF39BEBAFA}" dt="2023-10-06T15:58:01.099" v="11526" actId="207"/>
          <ac:spMkLst>
            <pc:docMk/>
            <pc:sldMk cId="1846534696" sldId="376"/>
            <ac:spMk id="24" creationId="{D3AD038D-0568-21CC-AC1B-DF8C5285A7E3}"/>
          </ac:spMkLst>
        </pc:spChg>
        <pc:spChg chg="add mod">
          <ac:chgData name="Hakima Laribi" userId="801ab3f2-b582-423d-95b6-cfe2c017ca7a" providerId="ADAL" clId="{758D6F1C-E6B8-4403-B10E-C8BF39BEBAFA}" dt="2023-10-06T15:58:01.099" v="11526" actId="207"/>
          <ac:spMkLst>
            <pc:docMk/>
            <pc:sldMk cId="1846534696" sldId="376"/>
            <ac:spMk id="25" creationId="{5255B46E-0DF8-9948-6E37-60CFE66DB0BD}"/>
          </ac:spMkLst>
        </pc:spChg>
        <pc:spChg chg="add mod">
          <ac:chgData name="Hakima Laribi" userId="801ab3f2-b582-423d-95b6-cfe2c017ca7a" providerId="ADAL" clId="{758D6F1C-E6B8-4403-B10E-C8BF39BEBAFA}" dt="2023-10-06T16:01:54.960" v="11551" actId="1035"/>
          <ac:spMkLst>
            <pc:docMk/>
            <pc:sldMk cId="1846534696" sldId="376"/>
            <ac:spMk id="26" creationId="{F0BD99F5-DECF-7E98-5C7B-D8757BEAC7D5}"/>
          </ac:spMkLst>
        </pc:spChg>
        <pc:spChg chg="add mod">
          <ac:chgData name="Hakima Laribi" userId="801ab3f2-b582-423d-95b6-cfe2c017ca7a" providerId="ADAL" clId="{758D6F1C-E6B8-4403-B10E-C8BF39BEBAFA}" dt="2023-10-06T15:58:01.099" v="11526" actId="207"/>
          <ac:spMkLst>
            <pc:docMk/>
            <pc:sldMk cId="1846534696" sldId="376"/>
            <ac:spMk id="27" creationId="{8AD9BBD9-C7B6-8999-97C8-189ABE109B39}"/>
          </ac:spMkLst>
        </pc:spChg>
        <pc:spChg chg="add mod">
          <ac:chgData name="Hakima Laribi" userId="801ab3f2-b582-423d-95b6-cfe2c017ca7a" providerId="ADAL" clId="{758D6F1C-E6B8-4403-B10E-C8BF39BEBAFA}" dt="2023-10-06T16:02:29.934" v="11559" actId="1035"/>
          <ac:spMkLst>
            <pc:docMk/>
            <pc:sldMk cId="1846534696" sldId="376"/>
            <ac:spMk id="28" creationId="{77448FAB-DD3F-5EEA-E955-66B3D84C6EB4}"/>
          </ac:spMkLst>
        </pc:spChg>
        <pc:spChg chg="add mod">
          <ac:chgData name="Hakima Laribi" userId="801ab3f2-b582-423d-95b6-cfe2c017ca7a" providerId="ADAL" clId="{758D6F1C-E6B8-4403-B10E-C8BF39BEBAFA}" dt="2023-10-06T16:02:21.230" v="11556" actId="1035"/>
          <ac:spMkLst>
            <pc:docMk/>
            <pc:sldMk cId="1846534696" sldId="376"/>
            <ac:spMk id="30" creationId="{8BB535DE-41F6-3CC3-F6A6-190C2922D43B}"/>
          </ac:spMkLst>
        </pc:spChg>
        <pc:spChg chg="add mod">
          <ac:chgData name="Hakima Laribi" userId="801ab3f2-b582-423d-95b6-cfe2c017ca7a" providerId="ADAL" clId="{758D6F1C-E6B8-4403-B10E-C8BF39BEBAFA}" dt="2023-10-06T16:02:47.001" v="11570" actId="1035"/>
          <ac:spMkLst>
            <pc:docMk/>
            <pc:sldMk cId="1846534696" sldId="376"/>
            <ac:spMk id="34" creationId="{AA9B8199-F9ED-9CBC-6A0C-C8BB3407BCE0}"/>
          </ac:spMkLst>
        </pc:spChg>
        <pc:spChg chg="add mod">
          <ac:chgData name="Hakima Laribi" userId="801ab3f2-b582-423d-95b6-cfe2c017ca7a" providerId="ADAL" clId="{758D6F1C-E6B8-4403-B10E-C8BF39BEBAFA}" dt="2023-10-06T16:02:38.676" v="11564" actId="1035"/>
          <ac:spMkLst>
            <pc:docMk/>
            <pc:sldMk cId="1846534696" sldId="376"/>
            <ac:spMk id="36" creationId="{C6DDB141-B8E7-8A14-50BF-E82C85E4BBAD}"/>
          </ac:spMkLst>
        </pc:spChg>
        <pc:spChg chg="del mod">
          <ac:chgData name="Hakima Laribi" userId="801ab3f2-b582-423d-95b6-cfe2c017ca7a" providerId="ADAL" clId="{758D6F1C-E6B8-4403-B10E-C8BF39BEBAFA}" dt="2023-10-06T15:35:54.439" v="11366" actId="478"/>
          <ac:spMkLst>
            <pc:docMk/>
            <pc:sldMk cId="1846534696" sldId="376"/>
            <ac:spMk id="37" creationId="{89E6156A-C740-B816-3606-8D592619D758}"/>
          </ac:spMkLst>
        </pc:spChg>
        <pc:spChg chg="add mod">
          <ac:chgData name="Hakima Laribi" userId="801ab3f2-b582-423d-95b6-cfe2c017ca7a" providerId="ADAL" clId="{758D6F1C-E6B8-4403-B10E-C8BF39BEBAFA}" dt="2023-10-06T16:03:05.552" v="11576" actId="1035"/>
          <ac:spMkLst>
            <pc:docMk/>
            <pc:sldMk cId="1846534696" sldId="376"/>
            <ac:spMk id="38" creationId="{9AF94E94-7A0A-891E-346C-B642C4CDAC54}"/>
          </ac:spMkLst>
        </pc:spChg>
        <pc:spChg chg="add mod">
          <ac:chgData name="Hakima Laribi" userId="801ab3f2-b582-423d-95b6-cfe2c017ca7a" providerId="ADAL" clId="{758D6F1C-E6B8-4403-B10E-C8BF39BEBAFA}" dt="2023-10-06T16:02:56.781" v="11573" actId="1035"/>
          <ac:spMkLst>
            <pc:docMk/>
            <pc:sldMk cId="1846534696" sldId="376"/>
            <ac:spMk id="39" creationId="{38DD571A-B1FA-0300-3AB1-8D5574EEF4C1}"/>
          </ac:spMkLst>
        </pc:spChg>
        <pc:spChg chg="add del mod">
          <ac:chgData name="Hakima Laribi" userId="801ab3f2-b582-423d-95b6-cfe2c017ca7a" providerId="ADAL" clId="{758D6F1C-E6B8-4403-B10E-C8BF39BEBAFA}" dt="2023-10-06T17:24:11.886" v="11601"/>
          <ac:spMkLst>
            <pc:docMk/>
            <pc:sldMk cId="1846534696" sldId="376"/>
            <ac:spMk id="40" creationId="{8FF07805-F39D-78DC-E8F2-FD68FA6F8B84}"/>
          </ac:spMkLst>
        </pc:spChg>
        <pc:spChg chg="del">
          <ac:chgData name="Hakima Laribi" userId="801ab3f2-b582-423d-95b6-cfe2c017ca7a" providerId="ADAL" clId="{758D6F1C-E6B8-4403-B10E-C8BF39BEBAFA}" dt="2023-10-06T15:34:59.424" v="11360" actId="478"/>
          <ac:spMkLst>
            <pc:docMk/>
            <pc:sldMk cId="1846534696" sldId="376"/>
            <ac:spMk id="43" creationId="{CD09F058-F98F-45AB-70C4-264691A53FDB}"/>
          </ac:spMkLst>
        </pc:spChg>
        <pc:spChg chg="del">
          <ac:chgData name="Hakima Laribi" userId="801ab3f2-b582-423d-95b6-cfe2c017ca7a" providerId="ADAL" clId="{758D6F1C-E6B8-4403-B10E-C8BF39BEBAFA}" dt="2023-10-06T15:35:04.816" v="11362" actId="478"/>
          <ac:spMkLst>
            <pc:docMk/>
            <pc:sldMk cId="1846534696" sldId="376"/>
            <ac:spMk id="44" creationId="{0D508EC2-C5CA-CF6D-7699-E4F6DEBEF1D3}"/>
          </ac:spMkLst>
        </pc:spChg>
        <pc:spChg chg="add del mod">
          <ac:chgData name="Hakima Laribi" userId="801ab3f2-b582-423d-95b6-cfe2c017ca7a" providerId="ADAL" clId="{758D6F1C-E6B8-4403-B10E-C8BF39BEBAFA}" dt="2023-10-06T17:24:11.886" v="11601"/>
          <ac:spMkLst>
            <pc:docMk/>
            <pc:sldMk cId="1846534696" sldId="376"/>
            <ac:spMk id="46" creationId="{005B3DD0-E2AA-6A53-B065-526CCA47D18E}"/>
          </ac:spMkLst>
        </pc:spChg>
        <pc:spChg chg="del">
          <ac:chgData name="Hakima Laribi" userId="801ab3f2-b582-423d-95b6-cfe2c017ca7a" providerId="ADAL" clId="{758D6F1C-E6B8-4403-B10E-C8BF39BEBAFA}" dt="2023-10-06T15:34:59.424" v="11360" actId="478"/>
          <ac:spMkLst>
            <pc:docMk/>
            <pc:sldMk cId="1846534696" sldId="376"/>
            <ac:spMk id="49" creationId="{7D38549A-5BEC-02B9-DF4C-721166CB7E86}"/>
          </ac:spMkLst>
        </pc:spChg>
        <pc:spChg chg="add del mod">
          <ac:chgData name="Hakima Laribi" userId="801ab3f2-b582-423d-95b6-cfe2c017ca7a" providerId="ADAL" clId="{758D6F1C-E6B8-4403-B10E-C8BF39BEBAFA}" dt="2023-10-06T17:25:15.721" v="11603"/>
          <ac:spMkLst>
            <pc:docMk/>
            <pc:sldMk cId="1846534696" sldId="376"/>
            <ac:spMk id="50" creationId="{22AF1573-B5A0-4540-BB31-6E62130C4551}"/>
          </ac:spMkLst>
        </pc:spChg>
        <pc:spChg chg="add del mod">
          <ac:chgData name="Hakima Laribi" userId="801ab3f2-b582-423d-95b6-cfe2c017ca7a" providerId="ADAL" clId="{758D6F1C-E6B8-4403-B10E-C8BF39BEBAFA}" dt="2023-10-06T17:25:15.721" v="11603"/>
          <ac:spMkLst>
            <pc:docMk/>
            <pc:sldMk cId="1846534696" sldId="376"/>
            <ac:spMk id="54" creationId="{3F411B0A-FAB3-DC99-1A34-18CF6FE6B86F}"/>
          </ac:spMkLst>
        </pc:spChg>
        <pc:spChg chg="add del mod">
          <ac:chgData name="Hakima Laribi" userId="801ab3f2-b582-423d-95b6-cfe2c017ca7a" providerId="ADAL" clId="{758D6F1C-E6B8-4403-B10E-C8BF39BEBAFA}" dt="2023-10-06T17:25:15.721" v="11603"/>
          <ac:spMkLst>
            <pc:docMk/>
            <pc:sldMk cId="1846534696" sldId="376"/>
            <ac:spMk id="55" creationId="{451761C0-AC2F-DD43-87FF-E284F7B5159D}"/>
          </ac:spMkLst>
        </pc:spChg>
        <pc:spChg chg="add del mod">
          <ac:chgData name="Hakima Laribi" userId="801ab3f2-b582-423d-95b6-cfe2c017ca7a" providerId="ADAL" clId="{758D6F1C-E6B8-4403-B10E-C8BF39BEBAFA}" dt="2023-10-06T17:25:15.721" v="11603"/>
          <ac:spMkLst>
            <pc:docMk/>
            <pc:sldMk cId="1846534696" sldId="376"/>
            <ac:spMk id="58" creationId="{D378737C-CC42-E42A-DD22-C77400A10670}"/>
          </ac:spMkLst>
        </pc:spChg>
        <pc:spChg chg="add del mod">
          <ac:chgData name="Hakima Laribi" userId="801ab3f2-b582-423d-95b6-cfe2c017ca7a" providerId="ADAL" clId="{758D6F1C-E6B8-4403-B10E-C8BF39BEBAFA}" dt="2023-10-06T17:25:15.721" v="11603"/>
          <ac:spMkLst>
            <pc:docMk/>
            <pc:sldMk cId="1846534696" sldId="376"/>
            <ac:spMk id="59" creationId="{E445C805-D78A-4C5C-5CF8-DB1DFEC22333}"/>
          </ac:spMkLst>
        </pc:spChg>
        <pc:spChg chg="add del mod">
          <ac:chgData name="Hakima Laribi" userId="801ab3f2-b582-423d-95b6-cfe2c017ca7a" providerId="ADAL" clId="{758D6F1C-E6B8-4403-B10E-C8BF39BEBAFA}" dt="2023-10-06T17:25:15.721" v="11603"/>
          <ac:spMkLst>
            <pc:docMk/>
            <pc:sldMk cId="1846534696" sldId="376"/>
            <ac:spMk id="61" creationId="{57E31A62-B86E-ABA8-A260-EC857A86DB79}"/>
          </ac:spMkLst>
        </pc:spChg>
        <pc:spChg chg="add del mod">
          <ac:chgData name="Hakima Laribi" userId="801ab3f2-b582-423d-95b6-cfe2c017ca7a" providerId="ADAL" clId="{758D6F1C-E6B8-4403-B10E-C8BF39BEBAFA}" dt="2023-10-06T17:25:15.721" v="11603"/>
          <ac:spMkLst>
            <pc:docMk/>
            <pc:sldMk cId="1846534696" sldId="376"/>
            <ac:spMk id="63" creationId="{3986C943-450F-A4DE-7208-E2F8148419CB}"/>
          </ac:spMkLst>
        </pc:spChg>
        <pc:spChg chg="add del mod">
          <ac:chgData name="Hakima Laribi" userId="801ab3f2-b582-423d-95b6-cfe2c017ca7a" providerId="ADAL" clId="{758D6F1C-E6B8-4403-B10E-C8BF39BEBAFA}" dt="2023-10-06T17:25:15.721" v="11603"/>
          <ac:spMkLst>
            <pc:docMk/>
            <pc:sldMk cId="1846534696" sldId="376"/>
            <ac:spMk id="65" creationId="{B0C191B4-E2D2-6B21-39E8-1D2375EE45C2}"/>
          </ac:spMkLst>
        </pc:spChg>
        <pc:picChg chg="del">
          <ac:chgData name="Hakima Laribi" userId="801ab3f2-b582-423d-95b6-cfe2c017ca7a" providerId="ADAL" clId="{758D6F1C-E6B8-4403-B10E-C8BF39BEBAFA}" dt="2023-10-06T15:34:59.424" v="11360" actId="478"/>
          <ac:picMkLst>
            <pc:docMk/>
            <pc:sldMk cId="1846534696" sldId="376"/>
            <ac:picMk id="2" creationId="{A6A10C32-8455-B1B8-94E8-CB12D81F8C0D}"/>
          </ac:picMkLst>
        </pc:picChg>
        <pc:picChg chg="del">
          <ac:chgData name="Hakima Laribi" userId="801ab3f2-b582-423d-95b6-cfe2c017ca7a" providerId="ADAL" clId="{758D6F1C-E6B8-4403-B10E-C8BF39BEBAFA}" dt="2023-10-06T15:34:59.424" v="11360" actId="478"/>
          <ac:picMkLst>
            <pc:docMk/>
            <pc:sldMk cId="1846534696" sldId="376"/>
            <ac:picMk id="3" creationId="{12AC13D3-9A92-44E8-CE53-6369987E2B7D}"/>
          </ac:picMkLst>
        </pc:picChg>
        <pc:picChg chg="del">
          <ac:chgData name="Hakima Laribi" userId="801ab3f2-b582-423d-95b6-cfe2c017ca7a" providerId="ADAL" clId="{758D6F1C-E6B8-4403-B10E-C8BF39BEBAFA}" dt="2023-10-06T15:34:59.424" v="11360" actId="478"/>
          <ac:picMkLst>
            <pc:docMk/>
            <pc:sldMk cId="1846534696" sldId="376"/>
            <ac:picMk id="5" creationId="{F389AECB-A8C4-CFC0-BEB6-05895F2A5A9A}"/>
          </ac:picMkLst>
        </pc:picChg>
        <pc:picChg chg="del">
          <ac:chgData name="Hakima Laribi" userId="801ab3f2-b582-423d-95b6-cfe2c017ca7a" providerId="ADAL" clId="{758D6F1C-E6B8-4403-B10E-C8BF39BEBAFA}" dt="2023-10-06T15:34:59.424" v="11360" actId="478"/>
          <ac:picMkLst>
            <pc:docMk/>
            <pc:sldMk cId="1846534696" sldId="376"/>
            <ac:picMk id="6" creationId="{765ED987-4FC4-8F7B-52DA-0DF27D305416}"/>
          </ac:picMkLst>
        </pc:picChg>
        <pc:picChg chg="del">
          <ac:chgData name="Hakima Laribi" userId="801ab3f2-b582-423d-95b6-cfe2c017ca7a" providerId="ADAL" clId="{758D6F1C-E6B8-4403-B10E-C8BF39BEBAFA}" dt="2023-10-06T15:34:59.424" v="11360" actId="478"/>
          <ac:picMkLst>
            <pc:docMk/>
            <pc:sldMk cId="1846534696" sldId="376"/>
            <ac:picMk id="7" creationId="{7B0EE583-CE4D-558C-BCF2-DD412E99B998}"/>
          </ac:picMkLst>
        </pc:picChg>
        <pc:picChg chg="add mod modCrop">
          <ac:chgData name="Hakima Laribi" userId="801ab3f2-b582-423d-95b6-cfe2c017ca7a" providerId="ADAL" clId="{758D6F1C-E6B8-4403-B10E-C8BF39BEBAFA}" dt="2023-10-06T15:43:44.409" v="11424" actId="14100"/>
          <ac:picMkLst>
            <pc:docMk/>
            <pc:sldMk cId="1846534696" sldId="376"/>
            <ac:picMk id="10" creationId="{DABCF7F6-BDDF-683A-5DE2-909E32B29A83}"/>
          </ac:picMkLst>
        </pc:picChg>
        <pc:picChg chg="add mod modCrop">
          <ac:chgData name="Hakima Laribi" userId="801ab3f2-b582-423d-95b6-cfe2c017ca7a" providerId="ADAL" clId="{758D6F1C-E6B8-4403-B10E-C8BF39BEBAFA}" dt="2023-10-06T15:44:34.023" v="11430" actId="732"/>
          <ac:picMkLst>
            <pc:docMk/>
            <pc:sldMk cId="1846534696" sldId="376"/>
            <ac:picMk id="11" creationId="{E5CC832C-FF97-42F3-7CB2-122821E926C6}"/>
          </ac:picMkLst>
        </pc:picChg>
        <pc:picChg chg="add del mod">
          <ac:chgData name="Hakima Laribi" userId="801ab3f2-b582-423d-95b6-cfe2c017ca7a" providerId="ADAL" clId="{758D6F1C-E6B8-4403-B10E-C8BF39BEBAFA}" dt="2023-10-06T15:45:48.113" v="11438" actId="478"/>
          <ac:picMkLst>
            <pc:docMk/>
            <pc:sldMk cId="1846534696" sldId="376"/>
            <ac:picMk id="13" creationId="{6D7F0FED-1D2E-3063-FA9B-746A114B8954}"/>
          </ac:picMkLst>
        </pc:picChg>
        <pc:picChg chg="mod ord">
          <ac:chgData name="Hakima Laribi" userId="801ab3f2-b582-423d-95b6-cfe2c017ca7a" providerId="ADAL" clId="{758D6F1C-E6B8-4403-B10E-C8BF39BEBAFA}" dt="2023-10-06T15:58:24.066" v="11528" actId="166"/>
          <ac:picMkLst>
            <pc:docMk/>
            <pc:sldMk cId="1846534696" sldId="376"/>
            <ac:picMk id="17" creationId="{365E8552-828A-B66E-4F80-CE13DC5C6FFD}"/>
          </ac:picMkLst>
        </pc:picChg>
        <pc:picChg chg="mod">
          <ac:chgData name="Hakima Laribi" userId="801ab3f2-b582-423d-95b6-cfe2c017ca7a" providerId="ADAL" clId="{758D6F1C-E6B8-4403-B10E-C8BF39BEBAFA}" dt="2023-10-06T17:24:06.686" v="11598" actId="688"/>
          <ac:picMkLst>
            <pc:docMk/>
            <pc:sldMk cId="1846534696" sldId="376"/>
            <ac:picMk id="23" creationId="{293B5B0A-CDDB-67DF-77E0-5C39C93DE635}"/>
          </ac:picMkLst>
        </pc:picChg>
        <pc:picChg chg="mod ord">
          <ac:chgData name="Hakima Laribi" userId="801ab3f2-b582-423d-95b6-cfe2c017ca7a" providerId="ADAL" clId="{758D6F1C-E6B8-4403-B10E-C8BF39BEBAFA}" dt="2023-10-06T15:58:24.066" v="11528" actId="166"/>
          <ac:picMkLst>
            <pc:docMk/>
            <pc:sldMk cId="1846534696" sldId="376"/>
            <ac:picMk id="29" creationId="{677E60FE-ADB4-5B9D-85DD-30188C2BC311}"/>
          </ac:picMkLst>
        </pc:picChg>
        <pc:picChg chg="del">
          <ac:chgData name="Hakima Laribi" userId="801ab3f2-b582-423d-95b6-cfe2c017ca7a" providerId="ADAL" clId="{758D6F1C-E6B8-4403-B10E-C8BF39BEBAFA}" dt="2023-10-06T15:34:59.424" v="11360" actId="478"/>
          <ac:picMkLst>
            <pc:docMk/>
            <pc:sldMk cId="1846534696" sldId="376"/>
            <ac:picMk id="32" creationId="{4C4FD366-221A-C72F-2EFE-652CE6BE1132}"/>
          </ac:picMkLst>
        </pc:picChg>
        <pc:picChg chg="add del mod">
          <ac:chgData name="Hakima Laribi" userId="801ab3f2-b582-423d-95b6-cfe2c017ca7a" providerId="ADAL" clId="{758D6F1C-E6B8-4403-B10E-C8BF39BEBAFA}" dt="2023-10-06T17:25:15.721" v="11603"/>
          <ac:picMkLst>
            <pc:docMk/>
            <pc:sldMk cId="1846534696" sldId="376"/>
            <ac:picMk id="48" creationId="{861A3F61-A6D9-CE81-5E1C-A1DE012B22C7}"/>
          </ac:picMkLst>
        </pc:picChg>
        <pc:picChg chg="add del mod">
          <ac:chgData name="Hakima Laribi" userId="801ab3f2-b582-423d-95b6-cfe2c017ca7a" providerId="ADAL" clId="{758D6F1C-E6B8-4403-B10E-C8BF39BEBAFA}" dt="2023-10-06T17:25:15.721" v="11603"/>
          <ac:picMkLst>
            <pc:docMk/>
            <pc:sldMk cId="1846534696" sldId="376"/>
            <ac:picMk id="51" creationId="{8D25EBD6-3DFE-5936-D826-486EAD196FF3}"/>
          </ac:picMkLst>
        </pc:picChg>
        <pc:picChg chg="add del mod">
          <ac:chgData name="Hakima Laribi" userId="801ab3f2-b582-423d-95b6-cfe2c017ca7a" providerId="ADAL" clId="{758D6F1C-E6B8-4403-B10E-C8BF39BEBAFA}" dt="2023-10-06T17:25:15.721" v="11603"/>
          <ac:picMkLst>
            <pc:docMk/>
            <pc:sldMk cId="1846534696" sldId="376"/>
            <ac:picMk id="52" creationId="{C86A65EA-B6FF-7103-CDAA-727BEB221119}"/>
          </ac:picMkLst>
        </pc:picChg>
        <pc:picChg chg="add del mod">
          <ac:chgData name="Hakima Laribi" userId="801ab3f2-b582-423d-95b6-cfe2c017ca7a" providerId="ADAL" clId="{758D6F1C-E6B8-4403-B10E-C8BF39BEBAFA}" dt="2023-10-06T17:25:15.721" v="11603"/>
          <ac:picMkLst>
            <pc:docMk/>
            <pc:sldMk cId="1846534696" sldId="376"/>
            <ac:picMk id="53" creationId="{B0E82E91-1BEF-F459-E060-FB6DFDCDEA21}"/>
          </ac:picMkLst>
        </pc:picChg>
        <pc:picChg chg="add del mod">
          <ac:chgData name="Hakima Laribi" userId="801ab3f2-b582-423d-95b6-cfe2c017ca7a" providerId="ADAL" clId="{758D6F1C-E6B8-4403-B10E-C8BF39BEBAFA}" dt="2023-10-06T17:25:15.721" v="11603"/>
          <ac:picMkLst>
            <pc:docMk/>
            <pc:sldMk cId="1846534696" sldId="376"/>
            <ac:picMk id="56" creationId="{7D0B7DCC-FCE0-E048-AF4A-91CFA0E43FEB}"/>
          </ac:picMkLst>
        </pc:picChg>
        <pc:cxnChg chg="del">
          <ac:chgData name="Hakima Laribi" userId="801ab3f2-b582-423d-95b6-cfe2c017ca7a" providerId="ADAL" clId="{758D6F1C-E6B8-4403-B10E-C8BF39BEBAFA}" dt="2023-10-06T15:34:59.424" v="11360" actId="478"/>
          <ac:cxnSpMkLst>
            <pc:docMk/>
            <pc:sldMk cId="1846534696" sldId="376"/>
            <ac:cxnSpMk id="41" creationId="{2CE231BF-174F-6362-1CFE-9F3163F56AD4}"/>
          </ac:cxnSpMkLst>
        </pc:cxnChg>
        <pc:cxnChg chg="add del mod">
          <ac:chgData name="Hakima Laribi" userId="801ab3f2-b582-423d-95b6-cfe2c017ca7a" providerId="ADAL" clId="{758D6F1C-E6B8-4403-B10E-C8BF39BEBAFA}" dt="2023-10-06T17:24:11.886" v="11601"/>
          <ac:cxnSpMkLst>
            <pc:docMk/>
            <pc:sldMk cId="1846534696" sldId="376"/>
            <ac:cxnSpMk id="42" creationId="{9FE4190C-7ED4-03BE-7409-CBBC50327ED0}"/>
          </ac:cxnSpMkLst>
        </pc:cxnChg>
        <pc:cxnChg chg="del">
          <ac:chgData name="Hakima Laribi" userId="801ab3f2-b582-423d-95b6-cfe2c017ca7a" providerId="ADAL" clId="{758D6F1C-E6B8-4403-B10E-C8BF39BEBAFA}" dt="2023-10-06T15:35:04.816" v="11362" actId="478"/>
          <ac:cxnSpMkLst>
            <pc:docMk/>
            <pc:sldMk cId="1846534696" sldId="376"/>
            <ac:cxnSpMk id="45" creationId="{034AC93D-2DA0-89CE-1EBB-ED782FDF8CB8}"/>
          </ac:cxnSpMkLst>
        </pc:cxnChg>
        <pc:cxnChg chg="add del mod">
          <ac:chgData name="Hakima Laribi" userId="801ab3f2-b582-423d-95b6-cfe2c017ca7a" providerId="ADAL" clId="{758D6F1C-E6B8-4403-B10E-C8BF39BEBAFA}" dt="2023-10-06T17:24:11.886" v="11601"/>
          <ac:cxnSpMkLst>
            <pc:docMk/>
            <pc:sldMk cId="1846534696" sldId="376"/>
            <ac:cxnSpMk id="47" creationId="{E66D5330-D76D-23B9-4B22-ABB04A0ECC8A}"/>
          </ac:cxnSpMkLst>
        </pc:cxnChg>
        <pc:cxnChg chg="add del mod">
          <ac:chgData name="Hakima Laribi" userId="801ab3f2-b582-423d-95b6-cfe2c017ca7a" providerId="ADAL" clId="{758D6F1C-E6B8-4403-B10E-C8BF39BEBAFA}" dt="2023-10-06T17:25:15.721" v="11603"/>
          <ac:cxnSpMkLst>
            <pc:docMk/>
            <pc:sldMk cId="1846534696" sldId="376"/>
            <ac:cxnSpMk id="57" creationId="{3023FD96-FD4D-294D-190F-F9FA6FFEAE6B}"/>
          </ac:cxnSpMkLst>
        </pc:cxnChg>
        <pc:cxnChg chg="add del mod">
          <ac:chgData name="Hakima Laribi" userId="801ab3f2-b582-423d-95b6-cfe2c017ca7a" providerId="ADAL" clId="{758D6F1C-E6B8-4403-B10E-C8BF39BEBAFA}" dt="2023-10-06T17:25:15.721" v="11603"/>
          <ac:cxnSpMkLst>
            <pc:docMk/>
            <pc:sldMk cId="1846534696" sldId="376"/>
            <ac:cxnSpMk id="60" creationId="{26A8FD6E-4456-B975-3E9D-90A77C200F61}"/>
          </ac:cxnSpMkLst>
        </pc:cxnChg>
        <pc:cxnChg chg="add del mod">
          <ac:chgData name="Hakima Laribi" userId="801ab3f2-b582-423d-95b6-cfe2c017ca7a" providerId="ADAL" clId="{758D6F1C-E6B8-4403-B10E-C8BF39BEBAFA}" dt="2023-10-06T17:25:15.721" v="11603"/>
          <ac:cxnSpMkLst>
            <pc:docMk/>
            <pc:sldMk cId="1846534696" sldId="376"/>
            <ac:cxnSpMk id="62" creationId="{FBEB9D49-E934-701D-5CEF-6399BC42F1A8}"/>
          </ac:cxnSpMkLst>
        </pc:cxnChg>
        <pc:cxnChg chg="add del mod">
          <ac:chgData name="Hakima Laribi" userId="801ab3f2-b582-423d-95b6-cfe2c017ca7a" providerId="ADAL" clId="{758D6F1C-E6B8-4403-B10E-C8BF39BEBAFA}" dt="2023-10-06T17:25:15.721" v="11603"/>
          <ac:cxnSpMkLst>
            <pc:docMk/>
            <pc:sldMk cId="1846534696" sldId="376"/>
            <ac:cxnSpMk id="64" creationId="{F57BEBB0-ED21-089D-EA79-86499453F28A}"/>
          </ac:cxnSpMkLst>
        </pc:cxnChg>
        <pc:cxnChg chg="add del mod">
          <ac:chgData name="Hakima Laribi" userId="801ab3f2-b582-423d-95b6-cfe2c017ca7a" providerId="ADAL" clId="{758D6F1C-E6B8-4403-B10E-C8BF39BEBAFA}" dt="2023-10-06T17:25:15.721" v="11603"/>
          <ac:cxnSpMkLst>
            <pc:docMk/>
            <pc:sldMk cId="1846534696" sldId="376"/>
            <ac:cxnSpMk id="66" creationId="{06571CF4-476F-FB7E-4260-15E51DD6A8A3}"/>
          </ac:cxnSpMkLst>
        </pc:cxnChg>
      </pc:sldChg>
      <pc:sldChg chg="addSp delSp modSp add mod ord addAnim delAnim modAnim modNotesTx">
        <pc:chgData name="Hakima Laribi" userId="801ab3f2-b582-423d-95b6-cfe2c017ca7a" providerId="ADAL" clId="{758D6F1C-E6B8-4403-B10E-C8BF39BEBAFA}" dt="2023-10-09T23:20:09.897" v="23408" actId="20577"/>
        <pc:sldMkLst>
          <pc:docMk/>
          <pc:sldMk cId="3860175335" sldId="377"/>
        </pc:sldMkLst>
        <pc:spChg chg="mod">
          <ac:chgData name="Hakima Laribi" userId="801ab3f2-b582-423d-95b6-cfe2c017ca7a" providerId="ADAL" clId="{758D6F1C-E6B8-4403-B10E-C8BF39BEBAFA}" dt="2023-10-06T17:31:29.774" v="11862" actId="113"/>
          <ac:spMkLst>
            <pc:docMk/>
            <pc:sldMk cId="3860175335" sldId="377"/>
            <ac:spMk id="2" creationId="{844C228F-F9F9-7BD5-FE88-9A8B1FD36E0A}"/>
          </ac:spMkLst>
        </pc:spChg>
        <pc:spChg chg="add del mod">
          <ac:chgData name="Hakima Laribi" userId="801ab3f2-b582-423d-95b6-cfe2c017ca7a" providerId="ADAL" clId="{758D6F1C-E6B8-4403-B10E-C8BF39BEBAFA}" dt="2023-10-06T17:32:23.877" v="11927" actId="1076"/>
          <ac:spMkLst>
            <pc:docMk/>
            <pc:sldMk cId="3860175335" sldId="377"/>
            <ac:spMk id="7" creationId="{221C131A-66DB-B62C-DFAA-171F60E34E38}"/>
          </ac:spMkLst>
        </pc:spChg>
        <pc:cxnChg chg="add del">
          <ac:chgData name="Hakima Laribi" userId="801ab3f2-b582-423d-95b6-cfe2c017ca7a" providerId="ADAL" clId="{758D6F1C-E6B8-4403-B10E-C8BF39BEBAFA}" dt="2023-10-06T17:31:37.625" v="11864" actId="478"/>
          <ac:cxnSpMkLst>
            <pc:docMk/>
            <pc:sldMk cId="3860175335" sldId="377"/>
            <ac:cxnSpMk id="15" creationId="{8750E6CE-1F94-CE6D-E435-3DDBEAAC5602}"/>
          </ac:cxnSpMkLst>
        </pc:cxnChg>
        <pc:cxnChg chg="add del">
          <ac:chgData name="Hakima Laribi" userId="801ab3f2-b582-423d-95b6-cfe2c017ca7a" providerId="ADAL" clId="{758D6F1C-E6B8-4403-B10E-C8BF39BEBAFA}" dt="2023-10-06T17:31:35.914" v="11863" actId="478"/>
          <ac:cxnSpMkLst>
            <pc:docMk/>
            <pc:sldMk cId="3860175335" sldId="377"/>
            <ac:cxnSpMk id="18" creationId="{6B0BFB3D-B9E5-50C4-5982-6B5FCA125A00}"/>
          </ac:cxnSpMkLst>
        </pc:cxnChg>
      </pc:sldChg>
      <pc:sldChg chg="modSp add mod ord modNotesTx">
        <pc:chgData name="Hakima Laribi" userId="801ab3f2-b582-423d-95b6-cfe2c017ca7a" providerId="ADAL" clId="{758D6F1C-E6B8-4403-B10E-C8BF39BEBAFA}" dt="2023-10-13T01:17:41.982" v="29639" actId="20577"/>
        <pc:sldMkLst>
          <pc:docMk/>
          <pc:sldMk cId="1319197539" sldId="378"/>
        </pc:sldMkLst>
        <pc:spChg chg="mod">
          <ac:chgData name="Hakima Laribi" userId="801ab3f2-b582-423d-95b6-cfe2c017ca7a" providerId="ADAL" clId="{758D6F1C-E6B8-4403-B10E-C8BF39BEBAFA}" dt="2023-10-06T17:48:43.714" v="12067" actId="20577"/>
          <ac:spMkLst>
            <pc:docMk/>
            <pc:sldMk cId="1319197539" sldId="378"/>
            <ac:spMk id="20" creationId="{CF2BDAE7-48E5-5ED5-4509-023D848D8D6F}"/>
          </ac:spMkLst>
        </pc:spChg>
        <pc:spChg chg="mod">
          <ac:chgData name="Hakima Laribi" userId="801ab3f2-b582-423d-95b6-cfe2c017ca7a" providerId="ADAL" clId="{758D6F1C-E6B8-4403-B10E-C8BF39BEBAFA}" dt="2023-10-13T00:30:21.927" v="28671" actId="20577"/>
          <ac:spMkLst>
            <pc:docMk/>
            <pc:sldMk cId="1319197539" sldId="378"/>
            <ac:spMk id="22" creationId="{FC158320-C297-5FC2-C25E-BD3F415130B5}"/>
          </ac:spMkLst>
        </pc:spChg>
      </pc:sldChg>
      <pc:sldChg chg="delSp modSp add mod delAnim modNotesTx">
        <pc:chgData name="Hakima Laribi" userId="801ab3f2-b582-423d-95b6-cfe2c017ca7a" providerId="ADAL" clId="{758D6F1C-E6B8-4403-B10E-C8BF39BEBAFA}" dt="2023-10-10T22:06:29.058" v="27969" actId="1035"/>
        <pc:sldMkLst>
          <pc:docMk/>
          <pc:sldMk cId="3615305927" sldId="379"/>
        </pc:sldMkLst>
        <pc:spChg chg="del">
          <ac:chgData name="Hakima Laribi" userId="801ab3f2-b582-423d-95b6-cfe2c017ca7a" providerId="ADAL" clId="{758D6F1C-E6B8-4403-B10E-C8BF39BEBAFA}" dt="2023-10-06T18:14:50.941" v="12429" actId="478"/>
          <ac:spMkLst>
            <pc:docMk/>
            <pc:sldMk cId="3615305927" sldId="379"/>
            <ac:spMk id="2" creationId="{DBECD4EC-D3D2-D47E-F74D-535B12AB24EC}"/>
          </ac:spMkLst>
        </pc:spChg>
        <pc:spChg chg="mod">
          <ac:chgData name="Hakima Laribi" userId="801ab3f2-b582-423d-95b6-cfe2c017ca7a" providerId="ADAL" clId="{758D6F1C-E6B8-4403-B10E-C8BF39BEBAFA}" dt="2023-10-10T22:06:29.058" v="27969" actId="1035"/>
          <ac:spMkLst>
            <pc:docMk/>
            <pc:sldMk cId="3615305927" sldId="379"/>
            <ac:spMk id="4" creationId="{00000000-0000-0000-0000-000000000000}"/>
          </ac:spMkLst>
        </pc:spChg>
        <pc:spChg chg="del">
          <ac:chgData name="Hakima Laribi" userId="801ab3f2-b582-423d-95b6-cfe2c017ca7a" providerId="ADAL" clId="{758D6F1C-E6B8-4403-B10E-C8BF39BEBAFA}" dt="2023-10-06T18:14:55.958" v="12431" actId="478"/>
          <ac:spMkLst>
            <pc:docMk/>
            <pc:sldMk cId="3615305927" sldId="379"/>
            <ac:spMk id="5" creationId="{781845C7-A327-1DCF-7A73-E7C6A68D7CB2}"/>
          </ac:spMkLst>
        </pc:spChg>
        <pc:spChg chg="del">
          <ac:chgData name="Hakima Laribi" userId="801ab3f2-b582-423d-95b6-cfe2c017ca7a" providerId="ADAL" clId="{758D6F1C-E6B8-4403-B10E-C8BF39BEBAFA}" dt="2023-10-06T18:14:58.841" v="12432" actId="478"/>
          <ac:spMkLst>
            <pc:docMk/>
            <pc:sldMk cId="3615305927" sldId="379"/>
            <ac:spMk id="6" creationId="{88FCF6B7-D9F2-8C27-1B47-B951E861AF5D}"/>
          </ac:spMkLst>
        </pc:spChg>
        <pc:spChg chg="del">
          <ac:chgData name="Hakima Laribi" userId="801ab3f2-b582-423d-95b6-cfe2c017ca7a" providerId="ADAL" clId="{758D6F1C-E6B8-4403-B10E-C8BF39BEBAFA}" dt="2023-10-06T18:14:53.396" v="12430" actId="478"/>
          <ac:spMkLst>
            <pc:docMk/>
            <pc:sldMk cId="3615305927" sldId="379"/>
            <ac:spMk id="15" creationId="{031B16F8-F769-5DC0-79B1-E7C78AAD7305}"/>
          </ac:spMkLst>
        </pc:spChg>
        <pc:graphicFrameChg chg="modGraphic">
          <ac:chgData name="Hakima Laribi" userId="801ab3f2-b582-423d-95b6-cfe2c017ca7a" providerId="ADAL" clId="{758D6F1C-E6B8-4403-B10E-C8BF39BEBAFA}" dt="2023-10-06T18:14:30.957" v="12426" actId="20577"/>
          <ac:graphicFrameMkLst>
            <pc:docMk/>
            <pc:sldMk cId="3615305927" sldId="379"/>
            <ac:graphicFrameMk id="9" creationId="{C8D9028F-6C45-77C2-C1E5-96007BC4D343}"/>
          </ac:graphicFrameMkLst>
        </pc:graphicFrameChg>
      </pc:sldChg>
      <pc:sldChg chg="add del">
        <pc:chgData name="Hakima Laribi" userId="801ab3f2-b582-423d-95b6-cfe2c017ca7a" providerId="ADAL" clId="{758D6F1C-E6B8-4403-B10E-C8BF39BEBAFA}" dt="2023-10-06T18:11:47.194" v="12414" actId="2890"/>
        <pc:sldMkLst>
          <pc:docMk/>
          <pc:sldMk cId="3634245467" sldId="379"/>
        </pc:sldMkLst>
      </pc:sldChg>
      <pc:sldChg chg="addSp delSp modSp add mod delAnim modAnim modNotesTx">
        <pc:chgData name="Hakima Laribi" userId="801ab3f2-b582-423d-95b6-cfe2c017ca7a" providerId="ADAL" clId="{758D6F1C-E6B8-4403-B10E-C8BF39BEBAFA}" dt="2023-10-09T23:29:13.861" v="23916" actId="20577"/>
        <pc:sldMkLst>
          <pc:docMk/>
          <pc:sldMk cId="3505952575" sldId="380"/>
        </pc:sldMkLst>
        <pc:spChg chg="del">
          <ac:chgData name="Hakima Laribi" userId="801ab3f2-b582-423d-95b6-cfe2c017ca7a" providerId="ADAL" clId="{758D6F1C-E6B8-4403-B10E-C8BF39BEBAFA}" dt="2023-10-06T19:45:25.301" v="12949" actId="478"/>
          <ac:spMkLst>
            <pc:docMk/>
            <pc:sldMk cId="3505952575" sldId="380"/>
            <ac:spMk id="2" creationId="{844C228F-F9F9-7BD5-FE88-9A8B1FD36E0A}"/>
          </ac:spMkLst>
        </pc:spChg>
        <pc:spChg chg="add mod">
          <ac:chgData name="Hakima Laribi" userId="801ab3f2-b582-423d-95b6-cfe2c017ca7a" providerId="ADAL" clId="{758D6F1C-E6B8-4403-B10E-C8BF39BEBAFA}" dt="2023-10-06T19:45:59.514" v="12953" actId="14100"/>
          <ac:spMkLst>
            <pc:docMk/>
            <pc:sldMk cId="3505952575" sldId="380"/>
            <ac:spMk id="5" creationId="{38E2C236-2DC9-4E37-0C64-FA3F3ED7C5AF}"/>
          </ac:spMkLst>
        </pc:spChg>
        <pc:spChg chg="del">
          <ac:chgData name="Hakima Laribi" userId="801ab3f2-b582-423d-95b6-cfe2c017ca7a" providerId="ADAL" clId="{758D6F1C-E6B8-4403-B10E-C8BF39BEBAFA}" dt="2023-10-06T19:45:26.657" v="12950" actId="478"/>
          <ac:spMkLst>
            <pc:docMk/>
            <pc:sldMk cId="3505952575" sldId="380"/>
            <ac:spMk id="7" creationId="{221C131A-66DB-B62C-DFAA-171F60E34E38}"/>
          </ac:spMkLst>
        </pc:spChg>
        <pc:spChg chg="add mod">
          <ac:chgData name="Hakima Laribi" userId="801ab3f2-b582-423d-95b6-cfe2c017ca7a" providerId="ADAL" clId="{758D6F1C-E6B8-4403-B10E-C8BF39BEBAFA}" dt="2023-10-06T19:46:10.936" v="12956" actId="14100"/>
          <ac:spMkLst>
            <pc:docMk/>
            <pc:sldMk cId="3505952575" sldId="380"/>
            <ac:spMk id="9" creationId="{85CA25CE-C2CD-3C95-143D-BEB8F4E4D078}"/>
          </ac:spMkLst>
        </pc:spChg>
        <pc:spChg chg="add mod">
          <ac:chgData name="Hakima Laribi" userId="801ab3f2-b582-423d-95b6-cfe2c017ca7a" providerId="ADAL" clId="{758D6F1C-E6B8-4403-B10E-C8BF39BEBAFA}" dt="2023-10-06T19:46:20.955" v="12959" actId="14100"/>
          <ac:spMkLst>
            <pc:docMk/>
            <pc:sldMk cId="3505952575" sldId="380"/>
            <ac:spMk id="12" creationId="{484135CA-C492-B78F-60FD-451FDC0A4414}"/>
          </ac:spMkLst>
        </pc:spChg>
        <pc:spChg chg="add mod">
          <ac:chgData name="Hakima Laribi" userId="801ab3f2-b582-423d-95b6-cfe2c017ca7a" providerId="ADAL" clId="{758D6F1C-E6B8-4403-B10E-C8BF39BEBAFA}" dt="2023-10-06T19:46:29.336" v="12962" actId="14100"/>
          <ac:spMkLst>
            <pc:docMk/>
            <pc:sldMk cId="3505952575" sldId="380"/>
            <ac:spMk id="14" creationId="{7AC5D5DB-C271-D3AB-BAF2-33E00A88B483}"/>
          </ac:spMkLst>
        </pc:spChg>
        <pc:spChg chg="add mod">
          <ac:chgData name="Hakima Laribi" userId="801ab3f2-b582-423d-95b6-cfe2c017ca7a" providerId="ADAL" clId="{758D6F1C-E6B8-4403-B10E-C8BF39BEBAFA}" dt="2023-10-06T19:59:24.568" v="13264" actId="1076"/>
          <ac:spMkLst>
            <pc:docMk/>
            <pc:sldMk cId="3505952575" sldId="380"/>
            <ac:spMk id="20" creationId="{D53F2DE0-2276-4993-70C2-3B558ACA0211}"/>
          </ac:spMkLst>
        </pc:spChg>
        <pc:spChg chg="add mod">
          <ac:chgData name="Hakima Laribi" userId="801ab3f2-b582-423d-95b6-cfe2c017ca7a" providerId="ADAL" clId="{758D6F1C-E6B8-4403-B10E-C8BF39BEBAFA}" dt="2023-10-06T19:53:01.982" v="13170" actId="1076"/>
          <ac:spMkLst>
            <pc:docMk/>
            <pc:sldMk cId="3505952575" sldId="380"/>
            <ac:spMk id="22" creationId="{C6847CC4-8063-0735-6F4F-10751002F6EE}"/>
          </ac:spMkLst>
        </pc:spChg>
        <pc:spChg chg="add mod">
          <ac:chgData name="Hakima Laribi" userId="801ab3f2-b582-423d-95b6-cfe2c017ca7a" providerId="ADAL" clId="{758D6F1C-E6B8-4403-B10E-C8BF39BEBAFA}" dt="2023-10-06T19:54:35.658" v="13245" actId="1076"/>
          <ac:spMkLst>
            <pc:docMk/>
            <pc:sldMk cId="3505952575" sldId="380"/>
            <ac:spMk id="23" creationId="{EE8FB4E3-DD4F-87EC-0F12-0423EC0AC3C1}"/>
          </ac:spMkLst>
        </pc:spChg>
        <pc:picChg chg="add mod ord modCrop">
          <ac:chgData name="Hakima Laribi" userId="801ab3f2-b582-423d-95b6-cfe2c017ca7a" providerId="ADAL" clId="{758D6F1C-E6B8-4403-B10E-C8BF39BEBAFA}" dt="2023-10-06T19:49:11.243" v="12992" actId="1076"/>
          <ac:picMkLst>
            <pc:docMk/>
            <pc:sldMk cId="3505952575" sldId="380"/>
            <ac:picMk id="15" creationId="{0D764967-4FB3-FA14-B454-E34AE1465BD0}"/>
          </ac:picMkLst>
        </pc:picChg>
        <pc:picChg chg="add mod ord modCrop">
          <ac:chgData name="Hakima Laribi" userId="801ab3f2-b582-423d-95b6-cfe2c017ca7a" providerId="ADAL" clId="{758D6F1C-E6B8-4403-B10E-C8BF39BEBAFA}" dt="2023-10-06T19:49:38.080" v="13004" actId="1035"/>
          <ac:picMkLst>
            <pc:docMk/>
            <pc:sldMk cId="3505952575" sldId="380"/>
            <ac:picMk id="17" creationId="{4FB22BE0-BA77-9554-C679-05B0F4826E11}"/>
          </ac:picMkLst>
        </pc:picChg>
        <pc:picChg chg="add mod ord modCrop">
          <ac:chgData name="Hakima Laribi" userId="801ab3f2-b582-423d-95b6-cfe2c017ca7a" providerId="ADAL" clId="{758D6F1C-E6B8-4403-B10E-C8BF39BEBAFA}" dt="2023-10-06T19:49:57.029" v="13012" actId="1076"/>
          <ac:picMkLst>
            <pc:docMk/>
            <pc:sldMk cId="3505952575" sldId="380"/>
            <ac:picMk id="18" creationId="{724010CB-62BE-00E4-8F15-7023AEF49D7B}"/>
          </ac:picMkLst>
        </pc:picChg>
        <pc:picChg chg="add mod ord modCrop">
          <ac:chgData name="Hakima Laribi" userId="801ab3f2-b582-423d-95b6-cfe2c017ca7a" providerId="ADAL" clId="{758D6F1C-E6B8-4403-B10E-C8BF39BEBAFA}" dt="2023-10-06T19:49:41.870" v="13009" actId="1035"/>
          <ac:picMkLst>
            <pc:docMk/>
            <pc:sldMk cId="3505952575" sldId="380"/>
            <ac:picMk id="19" creationId="{1F33C1D0-4DBB-AE76-6D47-9C4434DC7B99}"/>
          </ac:picMkLst>
        </pc:picChg>
      </pc:sldChg>
      <pc:sldChg chg="add mod modShow">
        <pc:chgData name="Hakima Laribi" userId="801ab3f2-b582-423d-95b6-cfe2c017ca7a" providerId="ADAL" clId="{758D6F1C-E6B8-4403-B10E-C8BF39BEBAFA}" dt="2023-10-06T20:07:09.029" v="13289" actId="729"/>
        <pc:sldMkLst>
          <pc:docMk/>
          <pc:sldMk cId="1748319317" sldId="381"/>
        </pc:sldMkLst>
      </pc:sldChg>
      <pc:sldChg chg="add del">
        <pc:chgData name="Hakima Laribi" userId="801ab3f2-b582-423d-95b6-cfe2c017ca7a" providerId="ADAL" clId="{758D6F1C-E6B8-4403-B10E-C8BF39BEBAFA}" dt="2023-10-06T20:10:38.144" v="13334" actId="47"/>
        <pc:sldMkLst>
          <pc:docMk/>
          <pc:sldMk cId="3563979089" sldId="382"/>
        </pc:sldMkLst>
      </pc:sldChg>
      <pc:sldChg chg="add del modNotesTx">
        <pc:chgData name="Hakima Laribi" userId="801ab3f2-b582-423d-95b6-cfe2c017ca7a" providerId="ADAL" clId="{758D6F1C-E6B8-4403-B10E-C8BF39BEBAFA}" dt="2023-10-10T11:47:07.831" v="27473" actId="47"/>
        <pc:sldMkLst>
          <pc:docMk/>
          <pc:sldMk cId="3341518947" sldId="383"/>
        </pc:sldMkLst>
      </pc:sldChg>
      <pc:sldChg chg="modSp add mod modNotesTx">
        <pc:chgData name="Hakima Laribi" userId="801ab3f2-b582-423d-95b6-cfe2c017ca7a" providerId="ADAL" clId="{758D6F1C-E6B8-4403-B10E-C8BF39BEBAFA}" dt="2023-10-09T15:23:36.300" v="15571" actId="20577"/>
        <pc:sldMkLst>
          <pc:docMk/>
          <pc:sldMk cId="2020272537" sldId="384"/>
        </pc:sldMkLst>
        <pc:spChg chg="mod">
          <ac:chgData name="Hakima Laribi" userId="801ab3f2-b582-423d-95b6-cfe2c017ca7a" providerId="ADAL" clId="{758D6F1C-E6B8-4403-B10E-C8BF39BEBAFA}" dt="2023-10-06T20:12:35.411" v="13352" actId="20577"/>
          <ac:spMkLst>
            <pc:docMk/>
            <pc:sldMk cId="2020272537" sldId="384"/>
            <ac:spMk id="5" creationId="{E3A24FB0-9321-50CB-C69E-BE09C21DEE06}"/>
          </ac:spMkLst>
        </pc:spChg>
      </pc:sldChg>
      <pc:sldChg chg="addSp modSp add mod modNotesTx">
        <pc:chgData name="Hakima Laribi" userId="801ab3f2-b582-423d-95b6-cfe2c017ca7a" providerId="ADAL" clId="{758D6F1C-E6B8-4403-B10E-C8BF39BEBAFA}" dt="2023-10-10T01:02:43.208" v="27159" actId="20577"/>
        <pc:sldMkLst>
          <pc:docMk/>
          <pc:sldMk cId="287199326" sldId="385"/>
        </pc:sldMkLst>
        <pc:spChg chg="add mod">
          <ac:chgData name="Hakima Laribi" userId="801ab3f2-b582-423d-95b6-cfe2c017ca7a" providerId="ADAL" clId="{758D6F1C-E6B8-4403-B10E-C8BF39BEBAFA}" dt="2023-10-10T00:56:03.983" v="27149" actId="14100"/>
          <ac:spMkLst>
            <pc:docMk/>
            <pc:sldMk cId="287199326" sldId="385"/>
            <ac:spMk id="2" creationId="{CFA1D290-A8F4-2585-3719-5E916A835229}"/>
          </ac:spMkLst>
        </pc:spChg>
        <pc:spChg chg="mod">
          <ac:chgData name="Hakima Laribi" userId="801ab3f2-b582-423d-95b6-cfe2c017ca7a" providerId="ADAL" clId="{758D6F1C-E6B8-4403-B10E-C8BF39BEBAFA}" dt="2023-10-06T20:33:42.824" v="13544" actId="14100"/>
          <ac:spMkLst>
            <pc:docMk/>
            <pc:sldMk cId="287199326" sldId="385"/>
            <ac:spMk id="5" creationId="{E3A24FB0-9321-50CB-C69E-BE09C21DEE06}"/>
          </ac:spMkLst>
        </pc:spChg>
      </pc:sldChg>
      <pc:sldMasterChg chg="addSp delSp modSp mod modSldLayout">
        <pc:chgData name="Hakima Laribi" userId="801ab3f2-b582-423d-95b6-cfe2c017ca7a" providerId="ADAL" clId="{758D6F1C-E6B8-4403-B10E-C8BF39BEBAFA}" dt="2023-09-29T15:59:39.794" v="314" actId="14100"/>
        <pc:sldMasterMkLst>
          <pc:docMk/>
          <pc:sldMasterMk cId="234934727" sldId="2147483860"/>
        </pc:sldMasterMkLst>
        <pc:spChg chg="add del mod">
          <ac:chgData name="Hakima Laribi" userId="801ab3f2-b582-423d-95b6-cfe2c017ca7a" providerId="ADAL" clId="{758D6F1C-E6B8-4403-B10E-C8BF39BEBAFA}" dt="2023-09-29T15:59:39.794" v="314" actId="14100"/>
          <ac:spMkLst>
            <pc:docMk/>
            <pc:sldMasterMk cId="234934727" sldId="2147483860"/>
            <ac:spMk id="8" creationId="{136C1189-1A59-A349-8FCB-908BB977186C}"/>
          </ac:spMkLst>
        </pc:spChg>
        <pc:sldLayoutChg chg="delSp modSp mod">
          <pc:chgData name="Hakima Laribi" userId="801ab3f2-b582-423d-95b6-cfe2c017ca7a" providerId="ADAL" clId="{758D6F1C-E6B8-4403-B10E-C8BF39BEBAFA}" dt="2023-09-29T15:20:46.787" v="190" actId="1076"/>
          <pc:sldLayoutMkLst>
            <pc:docMk/>
            <pc:sldMasterMk cId="234934727" sldId="2147483860"/>
            <pc:sldLayoutMk cId="834125226" sldId="2147483862"/>
          </pc:sldLayoutMkLst>
          <pc:spChg chg="del mod">
            <ac:chgData name="Hakima Laribi" userId="801ab3f2-b582-423d-95b6-cfe2c017ca7a" providerId="ADAL" clId="{758D6F1C-E6B8-4403-B10E-C8BF39BEBAFA}" dt="2023-09-29T15:11:25.632" v="120" actId="478"/>
            <ac:spMkLst>
              <pc:docMk/>
              <pc:sldMasterMk cId="234934727" sldId="2147483860"/>
              <pc:sldLayoutMk cId="834125226" sldId="2147483862"/>
              <ac:spMk id="9" creationId="{B05405C9-E569-F445-BB88-1BB9AF3A1B78}"/>
            </ac:spMkLst>
          </pc:spChg>
          <pc:spChg chg="mod">
            <ac:chgData name="Hakima Laribi" userId="801ab3f2-b582-423d-95b6-cfe2c017ca7a" providerId="ADAL" clId="{758D6F1C-E6B8-4403-B10E-C8BF39BEBAFA}" dt="2023-09-29T15:20:41.036" v="189"/>
            <ac:spMkLst>
              <pc:docMk/>
              <pc:sldMasterMk cId="234934727" sldId="2147483860"/>
              <pc:sldLayoutMk cId="834125226" sldId="2147483862"/>
              <ac:spMk id="4099" creationId="{00000000-0000-0000-0000-000000000000}"/>
            </ac:spMkLst>
          </pc:spChg>
          <pc:picChg chg="mod">
            <ac:chgData name="Hakima Laribi" userId="801ab3f2-b582-423d-95b6-cfe2c017ca7a" providerId="ADAL" clId="{758D6F1C-E6B8-4403-B10E-C8BF39BEBAFA}" dt="2023-09-29T15:20:46.787" v="190" actId="1076"/>
            <ac:picMkLst>
              <pc:docMk/>
              <pc:sldMasterMk cId="234934727" sldId="2147483860"/>
              <pc:sldLayoutMk cId="834125226" sldId="2147483862"/>
              <ac:picMk id="3" creationId="{00000000-0000-0000-0000-000000000000}"/>
            </ac:picMkLst>
          </pc:picChg>
        </pc:sldLayoutChg>
        <pc:sldLayoutChg chg="delSp mod">
          <pc:chgData name="Hakima Laribi" userId="801ab3f2-b582-423d-95b6-cfe2c017ca7a" providerId="ADAL" clId="{758D6F1C-E6B8-4403-B10E-C8BF39BEBAFA}" dt="2023-09-29T15:09:54.147" v="102" actId="478"/>
          <pc:sldLayoutMkLst>
            <pc:docMk/>
            <pc:sldMasterMk cId="234934727" sldId="2147483860"/>
            <pc:sldLayoutMk cId="3989131952" sldId="2147483863"/>
          </pc:sldLayoutMkLst>
          <pc:spChg chg="del">
            <ac:chgData name="Hakima Laribi" userId="801ab3f2-b582-423d-95b6-cfe2c017ca7a" providerId="ADAL" clId="{758D6F1C-E6B8-4403-B10E-C8BF39BEBAFA}" dt="2023-09-29T15:09:54.147" v="102" actId="478"/>
            <ac:spMkLst>
              <pc:docMk/>
              <pc:sldMasterMk cId="234934727" sldId="2147483860"/>
              <pc:sldLayoutMk cId="3989131952" sldId="2147483863"/>
              <ac:spMk id="9" creationId="{1DEB78B2-261C-4742-B0C5-237866FB399A}"/>
            </ac:spMkLst>
          </pc:spChg>
        </pc:sldLayoutChg>
      </pc:sldMasterChg>
    </pc:docChg>
  </pc:docChgLst>
  <pc:docChgLst>
    <pc:chgData name="Hakima Laribi" userId="801ab3f2-b582-423d-95b6-cfe2c017ca7a" providerId="ADAL" clId="{6A468684-2423-4BEC-AFB9-52EF9198E77D}"/>
    <pc:docChg chg="undo custSel addSld delSld modSld sldOrd">
      <pc:chgData name="Hakima Laribi" userId="801ab3f2-b582-423d-95b6-cfe2c017ca7a" providerId="ADAL" clId="{6A468684-2423-4BEC-AFB9-52EF9198E77D}" dt="2023-07-26T14:15:51.830" v="20113" actId="1076"/>
      <pc:docMkLst>
        <pc:docMk/>
      </pc:docMkLst>
      <pc:sldChg chg="addSp delSp modSp mod">
        <pc:chgData name="Hakima Laribi" userId="801ab3f2-b582-423d-95b6-cfe2c017ca7a" providerId="ADAL" clId="{6A468684-2423-4BEC-AFB9-52EF9198E77D}" dt="2023-07-25T20:19:05.527" v="19753" actId="1076"/>
        <pc:sldMkLst>
          <pc:docMk/>
          <pc:sldMk cId="0" sldId="262"/>
        </pc:sldMkLst>
        <pc:spChg chg="mod">
          <ac:chgData name="Hakima Laribi" userId="801ab3f2-b582-423d-95b6-cfe2c017ca7a" providerId="ADAL" clId="{6A468684-2423-4BEC-AFB9-52EF9198E77D}" dt="2023-07-25T20:19:05.527" v="19753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Hakima Laribi" userId="801ab3f2-b582-423d-95b6-cfe2c017ca7a" providerId="ADAL" clId="{6A468684-2423-4BEC-AFB9-52EF9198E77D}" dt="2023-07-18T14:17:33.844" v="571" actId="1076"/>
          <ac:spMkLst>
            <pc:docMk/>
            <pc:sldMk cId="0" sldId="262"/>
            <ac:spMk id="3" creationId="{00000000-0000-0000-0000-000000000000}"/>
          </ac:spMkLst>
        </pc:spChg>
        <pc:spChg chg="add del mod">
          <ac:chgData name="Hakima Laribi" userId="801ab3f2-b582-423d-95b6-cfe2c017ca7a" providerId="ADAL" clId="{6A468684-2423-4BEC-AFB9-52EF9198E77D}" dt="2023-07-25T20:18:51.753" v="19752" actId="478"/>
          <ac:spMkLst>
            <pc:docMk/>
            <pc:sldMk cId="0" sldId="262"/>
            <ac:spMk id="4" creationId="{00000000-0000-0000-0000-000000000000}"/>
          </ac:spMkLst>
        </pc:spChg>
        <pc:spChg chg="mod">
          <ac:chgData name="Hakima Laribi" userId="801ab3f2-b582-423d-95b6-cfe2c017ca7a" providerId="ADAL" clId="{6A468684-2423-4BEC-AFB9-52EF9198E77D}" dt="2023-07-18T14:17:27.953" v="570" actId="1076"/>
          <ac:spMkLst>
            <pc:docMk/>
            <pc:sldMk cId="0" sldId="262"/>
            <ac:spMk id="8" creationId="{00000000-0000-0000-0000-000000000000}"/>
          </ac:spMkLst>
        </pc:spChg>
      </pc:sldChg>
      <pc:sldChg chg="modSp mod">
        <pc:chgData name="Hakima Laribi" userId="801ab3f2-b582-423d-95b6-cfe2c017ca7a" providerId="ADAL" clId="{6A468684-2423-4BEC-AFB9-52EF9198E77D}" dt="2023-07-25T15:04:58.218" v="19716" actId="790"/>
        <pc:sldMkLst>
          <pc:docMk/>
          <pc:sldMk cId="2683330471" sldId="270"/>
        </pc:sldMkLst>
        <pc:spChg chg="mod">
          <ac:chgData name="Hakima Laribi" userId="801ab3f2-b582-423d-95b6-cfe2c017ca7a" providerId="ADAL" clId="{6A468684-2423-4BEC-AFB9-52EF9198E77D}" dt="2023-07-25T15:04:58.218" v="19716" actId="790"/>
          <ac:spMkLst>
            <pc:docMk/>
            <pc:sldMk cId="2683330471" sldId="270"/>
            <ac:spMk id="3" creationId="{D9F58966-C77C-C84E-8B54-9262F41E8C33}"/>
          </ac:spMkLst>
        </pc:spChg>
      </pc:sldChg>
      <pc:sldChg chg="add del">
        <pc:chgData name="Hakima Laribi" userId="801ab3f2-b582-423d-95b6-cfe2c017ca7a" providerId="ADAL" clId="{6A468684-2423-4BEC-AFB9-52EF9198E77D}" dt="2023-07-18T13:35:22.255" v="183" actId="47"/>
        <pc:sldMkLst>
          <pc:docMk/>
          <pc:sldMk cId="3016711647" sldId="276"/>
        </pc:sldMkLst>
      </pc:sldChg>
      <pc:sldChg chg="del">
        <pc:chgData name="Hakima Laribi" userId="801ab3f2-b582-423d-95b6-cfe2c017ca7a" providerId="ADAL" clId="{6A468684-2423-4BEC-AFB9-52EF9198E77D}" dt="2023-07-18T13:30:22.440" v="0" actId="47"/>
        <pc:sldMkLst>
          <pc:docMk/>
          <pc:sldMk cId="629732670" sldId="279"/>
        </pc:sldMkLst>
      </pc:sldChg>
      <pc:sldChg chg="addSp delSp modSp add del mod modAnim">
        <pc:chgData name="Hakima Laribi" userId="801ab3f2-b582-423d-95b6-cfe2c017ca7a" providerId="ADAL" clId="{6A468684-2423-4BEC-AFB9-52EF9198E77D}" dt="2023-07-25T20:57:55.712" v="19761" actId="1076"/>
        <pc:sldMkLst>
          <pc:docMk/>
          <pc:sldMk cId="881891115" sldId="280"/>
        </pc:sldMkLst>
        <pc:spChg chg="mod">
          <ac:chgData name="Hakima Laribi" userId="801ab3f2-b582-423d-95b6-cfe2c017ca7a" providerId="ADAL" clId="{6A468684-2423-4BEC-AFB9-52EF9198E77D}" dt="2023-07-18T15:19:28.610" v="981" actId="1036"/>
          <ac:spMkLst>
            <pc:docMk/>
            <pc:sldMk cId="881891115" sldId="280"/>
            <ac:spMk id="2" creationId="{7632FE86-992B-6946-A8AA-EDDA67DB3303}"/>
          </ac:spMkLst>
        </pc:spChg>
        <pc:spChg chg="add del mod">
          <ac:chgData name="Hakima Laribi" userId="801ab3f2-b582-423d-95b6-cfe2c017ca7a" providerId="ADAL" clId="{6A468684-2423-4BEC-AFB9-52EF9198E77D}" dt="2023-07-18T13:39:28.602" v="239" actId="478"/>
          <ac:spMkLst>
            <pc:docMk/>
            <pc:sldMk cId="881891115" sldId="280"/>
            <ac:spMk id="4" creationId="{5E32A0EB-56E7-286C-8E88-FE1AB1E63496}"/>
          </ac:spMkLst>
        </pc:spChg>
        <pc:spChg chg="del">
          <ac:chgData name="Hakima Laribi" userId="801ab3f2-b582-423d-95b6-cfe2c017ca7a" providerId="ADAL" clId="{6A468684-2423-4BEC-AFB9-52EF9198E77D}" dt="2023-07-18T13:35:44.750" v="196" actId="478"/>
          <ac:spMkLst>
            <pc:docMk/>
            <pc:sldMk cId="881891115" sldId="280"/>
            <ac:spMk id="8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3:35:44.750" v="196" actId="478"/>
          <ac:spMkLst>
            <pc:docMk/>
            <pc:sldMk cId="881891115" sldId="280"/>
            <ac:spMk id="9" creationId="{00000000-0000-0000-0000-000000000000}"/>
          </ac:spMkLst>
        </pc:spChg>
        <pc:spChg chg="add mod">
          <ac:chgData name="Hakima Laribi" userId="801ab3f2-b582-423d-95b6-cfe2c017ca7a" providerId="ADAL" clId="{6A468684-2423-4BEC-AFB9-52EF9198E77D}" dt="2023-07-18T15:19:51.818" v="990" actId="1036"/>
          <ac:spMkLst>
            <pc:docMk/>
            <pc:sldMk cId="881891115" sldId="280"/>
            <ac:spMk id="10" creationId="{570346CF-0E4A-B4F2-CE26-F2D3C1234D7B}"/>
          </ac:spMkLst>
        </pc:spChg>
        <pc:spChg chg="del">
          <ac:chgData name="Hakima Laribi" userId="801ab3f2-b582-423d-95b6-cfe2c017ca7a" providerId="ADAL" clId="{6A468684-2423-4BEC-AFB9-52EF9198E77D}" dt="2023-07-18T13:35:44.750" v="196" actId="478"/>
          <ac:spMkLst>
            <pc:docMk/>
            <pc:sldMk cId="881891115" sldId="280"/>
            <ac:spMk id="11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5:30:36.074" v="1118" actId="478"/>
          <ac:spMkLst>
            <pc:docMk/>
            <pc:sldMk cId="881891115" sldId="280"/>
            <ac:spMk id="13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3:35:47.150" v="197" actId="478"/>
          <ac:spMkLst>
            <pc:docMk/>
            <pc:sldMk cId="881891115" sldId="280"/>
            <ac:spMk id="14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3:35:44.750" v="196" actId="478"/>
          <ac:spMkLst>
            <pc:docMk/>
            <pc:sldMk cId="881891115" sldId="280"/>
            <ac:spMk id="16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3:35:44.750" v="196" actId="478"/>
          <ac:spMkLst>
            <pc:docMk/>
            <pc:sldMk cId="881891115" sldId="280"/>
            <ac:spMk id="17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3:35:47.150" v="197" actId="478"/>
          <ac:spMkLst>
            <pc:docMk/>
            <pc:sldMk cId="881891115" sldId="280"/>
            <ac:spMk id="18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3:35:44.750" v="196" actId="478"/>
          <ac:spMkLst>
            <pc:docMk/>
            <pc:sldMk cId="881891115" sldId="280"/>
            <ac:spMk id="19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3:35:44.750" v="196" actId="478"/>
          <ac:spMkLst>
            <pc:docMk/>
            <pc:sldMk cId="881891115" sldId="280"/>
            <ac:spMk id="20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3:35:47.150" v="197" actId="478"/>
          <ac:spMkLst>
            <pc:docMk/>
            <pc:sldMk cId="881891115" sldId="280"/>
            <ac:spMk id="21" creationId="{00000000-0000-0000-0000-000000000000}"/>
          </ac:spMkLst>
        </pc:spChg>
        <pc:spChg chg="del">
          <ac:chgData name="Hakima Laribi" userId="801ab3f2-b582-423d-95b6-cfe2c017ca7a" providerId="ADAL" clId="{6A468684-2423-4BEC-AFB9-52EF9198E77D}" dt="2023-07-18T13:35:44.750" v="196" actId="478"/>
          <ac:spMkLst>
            <pc:docMk/>
            <pc:sldMk cId="881891115" sldId="280"/>
            <ac:spMk id="22" creationId="{00000000-0000-0000-0000-000000000000}"/>
          </ac:spMkLst>
        </pc:spChg>
        <pc:spChg chg="add mod">
          <ac:chgData name="Hakima Laribi" userId="801ab3f2-b582-423d-95b6-cfe2c017ca7a" providerId="ADAL" clId="{6A468684-2423-4BEC-AFB9-52EF9198E77D}" dt="2023-07-18T16:09:07.438" v="1192" actId="14100"/>
          <ac:spMkLst>
            <pc:docMk/>
            <pc:sldMk cId="881891115" sldId="280"/>
            <ac:spMk id="23" creationId="{B9B0DCBE-C864-0C3E-EE87-B6EEEFFF8CEB}"/>
          </ac:spMkLst>
        </pc:spChg>
        <pc:spChg chg="add del mod">
          <ac:chgData name="Hakima Laribi" userId="801ab3f2-b582-423d-95b6-cfe2c017ca7a" providerId="ADAL" clId="{6A468684-2423-4BEC-AFB9-52EF9198E77D}" dt="2023-07-25T20:57:48.557" v="19760" actId="478"/>
          <ac:spMkLst>
            <pc:docMk/>
            <pc:sldMk cId="881891115" sldId="280"/>
            <ac:spMk id="26" creationId="{9AE87404-1142-8545-FD8A-EA86D078BB92}"/>
          </ac:spMkLst>
        </pc:spChg>
        <pc:picChg chg="del">
          <ac:chgData name="Hakima Laribi" userId="801ab3f2-b582-423d-95b6-cfe2c017ca7a" providerId="ADAL" clId="{6A468684-2423-4BEC-AFB9-52EF9198E77D}" dt="2023-07-18T13:35:44.750" v="196" actId="478"/>
          <ac:picMkLst>
            <pc:docMk/>
            <pc:sldMk cId="881891115" sldId="280"/>
            <ac:picMk id="5" creationId="{00000000-0000-0000-0000-000000000000}"/>
          </ac:picMkLst>
        </pc:picChg>
        <pc:picChg chg="del">
          <ac:chgData name="Hakima Laribi" userId="801ab3f2-b582-423d-95b6-cfe2c017ca7a" providerId="ADAL" clId="{6A468684-2423-4BEC-AFB9-52EF9198E77D}" dt="2023-07-18T13:35:44.750" v="196" actId="478"/>
          <ac:picMkLst>
            <pc:docMk/>
            <pc:sldMk cId="881891115" sldId="280"/>
            <ac:picMk id="6" creationId="{00000000-0000-0000-0000-000000000000}"/>
          </ac:picMkLst>
        </pc:picChg>
        <pc:picChg chg="del">
          <ac:chgData name="Hakima Laribi" userId="801ab3f2-b582-423d-95b6-cfe2c017ca7a" providerId="ADAL" clId="{6A468684-2423-4BEC-AFB9-52EF9198E77D}" dt="2023-07-18T13:35:47.150" v="197" actId="478"/>
          <ac:picMkLst>
            <pc:docMk/>
            <pc:sldMk cId="881891115" sldId="280"/>
            <ac:picMk id="7" creationId="{00000000-0000-0000-0000-000000000000}"/>
          </ac:picMkLst>
        </pc:picChg>
        <pc:picChg chg="del">
          <ac:chgData name="Hakima Laribi" userId="801ab3f2-b582-423d-95b6-cfe2c017ca7a" providerId="ADAL" clId="{6A468684-2423-4BEC-AFB9-52EF9198E77D}" dt="2023-07-18T13:35:44.750" v="196" actId="478"/>
          <ac:picMkLst>
            <pc:docMk/>
            <pc:sldMk cId="881891115" sldId="280"/>
            <ac:picMk id="12" creationId="{00000000-0000-0000-0000-000000000000}"/>
          </ac:picMkLst>
        </pc:picChg>
        <pc:picChg chg="del">
          <ac:chgData name="Hakima Laribi" userId="801ab3f2-b582-423d-95b6-cfe2c017ca7a" providerId="ADAL" clId="{6A468684-2423-4BEC-AFB9-52EF9198E77D}" dt="2023-07-18T13:35:44.750" v="196" actId="478"/>
          <ac:picMkLst>
            <pc:docMk/>
            <pc:sldMk cId="881891115" sldId="280"/>
            <ac:picMk id="15" creationId="{00000000-0000-0000-0000-000000000000}"/>
          </ac:picMkLst>
        </pc:picChg>
        <pc:picChg chg="add mod ord modCrop">
          <ac:chgData name="Hakima Laribi" userId="801ab3f2-b582-423d-95b6-cfe2c017ca7a" providerId="ADAL" clId="{6A468684-2423-4BEC-AFB9-52EF9198E77D}" dt="2023-07-25T20:57:55.712" v="19761" actId="1076"/>
          <ac:picMkLst>
            <pc:docMk/>
            <pc:sldMk cId="881891115" sldId="280"/>
            <ac:picMk id="25" creationId="{FDD6D125-21D1-5AA0-0CD5-098120A34C7F}"/>
          </ac:picMkLst>
        </pc:picChg>
      </pc:sldChg>
      <pc:sldChg chg="addSp delSp modSp add mod modAnim">
        <pc:chgData name="Hakima Laribi" userId="801ab3f2-b582-423d-95b6-cfe2c017ca7a" providerId="ADAL" clId="{6A468684-2423-4BEC-AFB9-52EF9198E77D}" dt="2023-07-24T16:22:17.578" v="18761" actId="14100"/>
        <pc:sldMkLst>
          <pc:docMk/>
          <pc:sldMk cId="213099274" sldId="281"/>
        </pc:sldMkLst>
        <pc:spChg chg="mod">
          <ac:chgData name="Hakima Laribi" userId="801ab3f2-b582-423d-95b6-cfe2c017ca7a" providerId="ADAL" clId="{6A468684-2423-4BEC-AFB9-52EF9198E77D}" dt="2023-07-18T15:03:08.856" v="794" actId="14100"/>
          <ac:spMkLst>
            <pc:docMk/>
            <pc:sldMk cId="213099274" sldId="281"/>
            <ac:spMk id="2" creationId="{7632FE86-992B-6946-A8AA-EDDA67DB3303}"/>
          </ac:spMkLst>
        </pc:spChg>
        <pc:spChg chg="mod">
          <ac:chgData name="Hakima Laribi" userId="801ab3f2-b582-423d-95b6-cfe2c017ca7a" providerId="ADAL" clId="{6A468684-2423-4BEC-AFB9-52EF9198E77D}" dt="2023-07-18T15:21:42.440" v="1066" actId="1037"/>
          <ac:spMkLst>
            <pc:docMk/>
            <pc:sldMk cId="213099274" sldId="281"/>
            <ac:spMk id="3" creationId="{00000000-0000-0000-0000-000000000000}"/>
          </ac:spMkLst>
        </pc:spChg>
        <pc:spChg chg="add del mod">
          <ac:chgData name="Hakima Laribi" userId="801ab3f2-b582-423d-95b6-cfe2c017ca7a" providerId="ADAL" clId="{6A468684-2423-4BEC-AFB9-52EF9198E77D}" dt="2023-07-18T14:28:43.393" v="572" actId="478"/>
          <ac:spMkLst>
            <pc:docMk/>
            <pc:sldMk cId="213099274" sldId="281"/>
            <ac:spMk id="4" creationId="{F2CDFE04-F0B1-2B4A-4BBD-764BAC1FA8A7}"/>
          </ac:spMkLst>
        </pc:spChg>
        <pc:spChg chg="add mod">
          <ac:chgData name="Hakima Laribi" userId="801ab3f2-b582-423d-95b6-cfe2c017ca7a" providerId="ADAL" clId="{6A468684-2423-4BEC-AFB9-52EF9198E77D}" dt="2023-07-18T18:24:54.499" v="2105" actId="1076"/>
          <ac:spMkLst>
            <pc:docMk/>
            <pc:sldMk cId="213099274" sldId="281"/>
            <ac:spMk id="6" creationId="{6A0EC2BA-D30C-435B-7E2C-B9CC19ACFF1F}"/>
          </ac:spMkLst>
        </pc:spChg>
        <pc:spChg chg="add del mod">
          <ac:chgData name="Hakima Laribi" userId="801ab3f2-b582-423d-95b6-cfe2c017ca7a" providerId="ADAL" clId="{6A468684-2423-4BEC-AFB9-52EF9198E77D}" dt="2023-07-18T18:27:52.941" v="2133" actId="478"/>
          <ac:spMkLst>
            <pc:docMk/>
            <pc:sldMk cId="213099274" sldId="281"/>
            <ac:spMk id="7" creationId="{BCE4268D-E485-B558-98ED-0E6C0CB69E9C}"/>
          </ac:spMkLst>
        </pc:spChg>
        <pc:spChg chg="add mod">
          <ac:chgData name="Hakima Laribi" userId="801ab3f2-b582-423d-95b6-cfe2c017ca7a" providerId="ADAL" clId="{6A468684-2423-4BEC-AFB9-52EF9198E77D}" dt="2023-07-18T15:24:26.460" v="1109" actId="1076"/>
          <ac:spMkLst>
            <pc:docMk/>
            <pc:sldMk cId="213099274" sldId="281"/>
            <ac:spMk id="8" creationId="{77C8C5CA-0645-9194-375A-53541FD9D2B2}"/>
          </ac:spMkLst>
        </pc:spChg>
        <pc:spChg chg="del mod">
          <ac:chgData name="Hakima Laribi" userId="801ab3f2-b582-423d-95b6-cfe2c017ca7a" providerId="ADAL" clId="{6A468684-2423-4BEC-AFB9-52EF9198E77D}" dt="2023-07-18T15:20:45.593" v="996" actId="478"/>
          <ac:spMkLst>
            <pc:docMk/>
            <pc:sldMk cId="213099274" sldId="281"/>
            <ac:spMk id="10" creationId="{570346CF-0E4A-B4F2-CE26-F2D3C1234D7B}"/>
          </ac:spMkLst>
        </pc:spChg>
        <pc:spChg chg="add mod">
          <ac:chgData name="Hakima Laribi" userId="801ab3f2-b582-423d-95b6-cfe2c017ca7a" providerId="ADAL" clId="{6A468684-2423-4BEC-AFB9-52EF9198E77D}" dt="2023-07-18T18:25:25.611" v="2109" actId="1076"/>
          <ac:spMkLst>
            <pc:docMk/>
            <pc:sldMk cId="213099274" sldId="281"/>
            <ac:spMk id="12" creationId="{3E160888-3028-A400-FF30-E68DA1FFF555}"/>
          </ac:spMkLst>
        </pc:spChg>
        <pc:spChg chg="del">
          <ac:chgData name="Hakima Laribi" userId="801ab3f2-b582-423d-95b6-cfe2c017ca7a" providerId="ADAL" clId="{6A468684-2423-4BEC-AFB9-52EF9198E77D}" dt="2023-07-18T15:59:21.414" v="1185" actId="478"/>
          <ac:spMkLst>
            <pc:docMk/>
            <pc:sldMk cId="213099274" sldId="281"/>
            <ac:spMk id="13" creationId="{00000000-0000-0000-0000-000000000000}"/>
          </ac:spMkLst>
        </pc:spChg>
        <pc:spChg chg="add del mod">
          <ac:chgData name="Hakima Laribi" userId="801ab3f2-b582-423d-95b6-cfe2c017ca7a" providerId="ADAL" clId="{6A468684-2423-4BEC-AFB9-52EF9198E77D}" dt="2023-07-18T18:28:03.621" v="2137" actId="478"/>
          <ac:spMkLst>
            <pc:docMk/>
            <pc:sldMk cId="213099274" sldId="281"/>
            <ac:spMk id="22" creationId="{6FD43EFD-AA55-7DF1-E848-1AA4783B7578}"/>
          </ac:spMkLst>
        </pc:spChg>
        <pc:spChg chg="add mod">
          <ac:chgData name="Hakima Laribi" userId="801ab3f2-b582-423d-95b6-cfe2c017ca7a" providerId="ADAL" clId="{6A468684-2423-4BEC-AFB9-52EF9198E77D}" dt="2023-07-18T15:22:47.540" v="1078" actId="1076"/>
          <ac:spMkLst>
            <pc:docMk/>
            <pc:sldMk cId="213099274" sldId="281"/>
            <ac:spMk id="23" creationId="{DD1124A5-8F50-247E-D030-0AC57AE2E815}"/>
          </ac:spMkLst>
        </pc:spChg>
        <pc:spChg chg="add del mod">
          <ac:chgData name="Hakima Laribi" userId="801ab3f2-b582-423d-95b6-cfe2c017ca7a" providerId="ADAL" clId="{6A468684-2423-4BEC-AFB9-52EF9198E77D}" dt="2023-07-18T18:28:12.544" v="2140" actId="478"/>
          <ac:spMkLst>
            <pc:docMk/>
            <pc:sldMk cId="213099274" sldId="281"/>
            <ac:spMk id="24" creationId="{92DF20A1-A751-5FEA-1976-4AD126D6632F}"/>
          </ac:spMkLst>
        </pc:spChg>
        <pc:spChg chg="add mod ord">
          <ac:chgData name="Hakima Laribi" userId="801ab3f2-b582-423d-95b6-cfe2c017ca7a" providerId="ADAL" clId="{6A468684-2423-4BEC-AFB9-52EF9198E77D}" dt="2023-07-24T16:22:17.578" v="18761" actId="14100"/>
          <ac:spMkLst>
            <pc:docMk/>
            <pc:sldMk cId="213099274" sldId="281"/>
            <ac:spMk id="25" creationId="{BD883543-8882-9997-F394-BC2EC7E74AA4}"/>
          </ac:spMkLst>
        </pc:spChg>
        <pc:spChg chg="add mod">
          <ac:chgData name="Hakima Laribi" userId="801ab3f2-b582-423d-95b6-cfe2c017ca7a" providerId="ADAL" clId="{6A468684-2423-4BEC-AFB9-52EF9198E77D}" dt="2023-07-18T15:23:46.595" v="1101" actId="1076"/>
          <ac:spMkLst>
            <pc:docMk/>
            <pc:sldMk cId="213099274" sldId="281"/>
            <ac:spMk id="26" creationId="{65D5B5DB-0DEE-3937-088F-175D5295D8A1}"/>
          </ac:spMkLst>
        </pc:spChg>
        <pc:spChg chg="add mod">
          <ac:chgData name="Hakima Laribi" userId="801ab3f2-b582-423d-95b6-cfe2c017ca7a" providerId="ADAL" clId="{6A468684-2423-4BEC-AFB9-52EF9198E77D}" dt="2023-07-18T15:23:38.902" v="1100" actId="1076"/>
          <ac:spMkLst>
            <pc:docMk/>
            <pc:sldMk cId="213099274" sldId="281"/>
            <ac:spMk id="27" creationId="{76E60F39-1D41-B7BE-B72A-B01BDD77EC0A}"/>
          </ac:spMkLst>
        </pc:spChg>
        <pc:spChg chg="add del mod">
          <ac:chgData name="Hakima Laribi" userId="801ab3f2-b582-423d-95b6-cfe2c017ca7a" providerId="ADAL" clId="{6A468684-2423-4BEC-AFB9-52EF9198E77D}" dt="2023-07-18T15:20:48.020" v="997" actId="478"/>
          <ac:spMkLst>
            <pc:docMk/>
            <pc:sldMk cId="213099274" sldId="281"/>
            <ac:spMk id="32" creationId="{BF7DEA5B-4A94-A4FE-38DA-922EE5D7A70A}"/>
          </ac:spMkLst>
        </pc:spChg>
        <pc:spChg chg="add del mod">
          <ac:chgData name="Hakima Laribi" userId="801ab3f2-b582-423d-95b6-cfe2c017ca7a" providerId="ADAL" clId="{6A468684-2423-4BEC-AFB9-52EF9198E77D}" dt="2023-07-18T18:28:07.034" v="2138" actId="1076"/>
          <ac:spMkLst>
            <pc:docMk/>
            <pc:sldMk cId="213099274" sldId="281"/>
            <ac:spMk id="39" creationId="{04D88410-D1FE-12D9-98B2-D753C4DDE5DE}"/>
          </ac:spMkLst>
        </pc:spChg>
        <pc:spChg chg="add del mod">
          <ac:chgData name="Hakima Laribi" userId="801ab3f2-b582-423d-95b6-cfe2c017ca7a" providerId="ADAL" clId="{6A468684-2423-4BEC-AFB9-52EF9198E77D}" dt="2023-07-18T18:28:16.142" v="2141" actId="1076"/>
          <ac:spMkLst>
            <pc:docMk/>
            <pc:sldMk cId="213099274" sldId="281"/>
            <ac:spMk id="40" creationId="{7D076D5D-0CCA-F7F1-2E72-6D5F92791510}"/>
          </ac:spMkLst>
        </pc:spChg>
        <pc:spChg chg="add del mod">
          <ac:chgData name="Hakima Laribi" userId="801ab3f2-b582-423d-95b6-cfe2c017ca7a" providerId="ADAL" clId="{6A468684-2423-4BEC-AFB9-52EF9198E77D}" dt="2023-07-18T18:27:56.789" v="2134" actId="1076"/>
          <ac:spMkLst>
            <pc:docMk/>
            <pc:sldMk cId="213099274" sldId="281"/>
            <ac:spMk id="41" creationId="{E500CAF8-AAD1-1BF6-8EA2-477124A58447}"/>
          </ac:spMkLst>
        </pc:spChg>
        <pc:picChg chg="add mod ord">
          <ac:chgData name="Hakima Laribi" userId="801ab3f2-b582-423d-95b6-cfe2c017ca7a" providerId="ADAL" clId="{6A468684-2423-4BEC-AFB9-52EF9198E77D}" dt="2023-07-18T15:23:09.804" v="1085" actId="1076"/>
          <ac:picMkLst>
            <pc:docMk/>
            <pc:sldMk cId="213099274" sldId="281"/>
            <ac:picMk id="5" creationId="{A22E0FDB-2D18-04CA-6113-50B916DC84CA}"/>
          </ac:picMkLst>
        </pc:picChg>
        <pc:picChg chg="add mod ord">
          <ac:chgData name="Hakima Laribi" userId="801ab3f2-b582-423d-95b6-cfe2c017ca7a" providerId="ADAL" clId="{6A468684-2423-4BEC-AFB9-52EF9198E77D}" dt="2023-07-18T16:10:06.724" v="1196" actId="1038"/>
          <ac:picMkLst>
            <pc:docMk/>
            <pc:sldMk cId="213099274" sldId="281"/>
            <ac:picMk id="29" creationId="{31ADE866-B270-28DA-2396-451DE5C120AD}"/>
          </ac:picMkLst>
        </pc:picChg>
        <pc:picChg chg="add mod">
          <ac:chgData name="Hakima Laribi" userId="801ab3f2-b582-423d-95b6-cfe2c017ca7a" providerId="ADAL" clId="{6A468684-2423-4BEC-AFB9-52EF9198E77D}" dt="2023-07-18T15:03:34.987" v="799" actId="1076"/>
          <ac:picMkLst>
            <pc:docMk/>
            <pc:sldMk cId="213099274" sldId="281"/>
            <ac:picMk id="31" creationId="{75CEF421-857C-EC49-3320-84F6676ECEA0}"/>
          </ac:picMkLst>
        </pc:picChg>
        <pc:cxnChg chg="add mod">
          <ac:chgData name="Hakima Laribi" userId="801ab3f2-b582-423d-95b6-cfe2c017ca7a" providerId="ADAL" clId="{6A468684-2423-4BEC-AFB9-52EF9198E77D}" dt="2023-07-18T15:24:26.460" v="1109" actId="1076"/>
          <ac:cxnSpMkLst>
            <pc:docMk/>
            <pc:sldMk cId="213099274" sldId="281"/>
            <ac:cxnSpMk id="11" creationId="{2B99C91F-C5E7-0DAB-DD4B-F278B1DA05FE}"/>
          </ac:cxnSpMkLst>
        </pc:cxnChg>
        <pc:cxnChg chg="add mod">
          <ac:chgData name="Hakima Laribi" userId="801ab3f2-b582-423d-95b6-cfe2c017ca7a" providerId="ADAL" clId="{6A468684-2423-4BEC-AFB9-52EF9198E77D}" dt="2023-07-18T15:23:57.610" v="1102" actId="14100"/>
          <ac:cxnSpMkLst>
            <pc:docMk/>
            <pc:sldMk cId="213099274" sldId="281"/>
            <ac:cxnSpMk id="14" creationId="{415D9EBF-2416-1BEE-6D2E-13864BCBADC0}"/>
          </ac:cxnSpMkLst>
        </pc:cxnChg>
        <pc:cxnChg chg="add mod">
          <ac:chgData name="Hakima Laribi" userId="801ab3f2-b582-423d-95b6-cfe2c017ca7a" providerId="ADAL" clId="{6A468684-2423-4BEC-AFB9-52EF9198E77D}" dt="2023-07-18T15:24:01.119" v="1103" actId="14100"/>
          <ac:cxnSpMkLst>
            <pc:docMk/>
            <pc:sldMk cId="213099274" sldId="281"/>
            <ac:cxnSpMk id="16" creationId="{D60C6554-5989-193D-1B73-1FFEA4CFAFC1}"/>
          </ac:cxnSpMkLst>
        </pc:cxnChg>
        <pc:cxnChg chg="add mod">
          <ac:chgData name="Hakima Laribi" userId="801ab3f2-b582-423d-95b6-cfe2c017ca7a" providerId="ADAL" clId="{6A468684-2423-4BEC-AFB9-52EF9198E77D}" dt="2023-07-18T15:24:05.075" v="1104" actId="14100"/>
          <ac:cxnSpMkLst>
            <pc:docMk/>
            <pc:sldMk cId="213099274" sldId="281"/>
            <ac:cxnSpMk id="18" creationId="{CF948AEB-5972-FC34-544E-163B3D9C3D0C}"/>
          </ac:cxnSpMkLst>
        </pc:cxnChg>
        <pc:cxnChg chg="add mod">
          <ac:chgData name="Hakima Laribi" userId="801ab3f2-b582-423d-95b6-cfe2c017ca7a" providerId="ADAL" clId="{6A468684-2423-4BEC-AFB9-52EF9198E77D}" dt="2023-07-18T15:24:13.489" v="1106" actId="14100"/>
          <ac:cxnSpMkLst>
            <pc:docMk/>
            <pc:sldMk cId="213099274" sldId="281"/>
            <ac:cxnSpMk id="20" creationId="{BDD8646D-DF6D-4E50-4BF9-31B67C30916E}"/>
          </ac:cxnSpMkLst>
        </pc:cxnChg>
      </pc:sldChg>
      <pc:sldChg chg="del">
        <pc:chgData name="Hakima Laribi" userId="801ab3f2-b582-423d-95b6-cfe2c017ca7a" providerId="ADAL" clId="{6A468684-2423-4BEC-AFB9-52EF9198E77D}" dt="2023-07-18T13:35:30.901" v="184" actId="47"/>
        <pc:sldMkLst>
          <pc:docMk/>
          <pc:sldMk cId="2858033229" sldId="281"/>
        </pc:sldMkLst>
      </pc:sldChg>
      <pc:sldChg chg="del">
        <pc:chgData name="Hakima Laribi" userId="801ab3f2-b582-423d-95b6-cfe2c017ca7a" providerId="ADAL" clId="{6A468684-2423-4BEC-AFB9-52EF9198E77D}" dt="2023-07-18T13:35:31.117" v="185" actId="47"/>
        <pc:sldMkLst>
          <pc:docMk/>
          <pc:sldMk cId="767266932" sldId="282"/>
        </pc:sldMkLst>
      </pc:sldChg>
      <pc:sldChg chg="addSp delSp modSp add mod modAnim modNotesTx">
        <pc:chgData name="Hakima Laribi" userId="801ab3f2-b582-423d-95b6-cfe2c017ca7a" providerId="ADAL" clId="{6A468684-2423-4BEC-AFB9-52EF9198E77D}" dt="2023-07-25T20:59:15.295" v="19837" actId="20577"/>
        <pc:sldMkLst>
          <pc:docMk/>
          <pc:sldMk cId="3364787202" sldId="282"/>
        </pc:sldMkLst>
        <pc:spChg chg="add del">
          <ac:chgData name="Hakima Laribi" userId="801ab3f2-b582-423d-95b6-cfe2c017ca7a" providerId="ADAL" clId="{6A468684-2423-4BEC-AFB9-52EF9198E77D}" dt="2023-07-18T15:07:51.399" v="823" actId="478"/>
          <ac:spMkLst>
            <pc:docMk/>
            <pc:sldMk cId="3364787202" sldId="282"/>
            <ac:spMk id="3" creationId="{00000000-0000-0000-0000-000000000000}"/>
          </ac:spMkLst>
        </pc:spChg>
        <pc:spChg chg="add mod">
          <ac:chgData name="Hakima Laribi" userId="801ab3f2-b582-423d-95b6-cfe2c017ca7a" providerId="ADAL" clId="{6A468684-2423-4BEC-AFB9-52EF9198E77D}" dt="2023-07-18T15:34:56.693" v="1119" actId="20577"/>
          <ac:spMkLst>
            <pc:docMk/>
            <pc:sldMk cId="3364787202" sldId="282"/>
            <ac:spMk id="4" creationId="{387BE537-AEAC-6EA7-39FC-828AD02FCA8B}"/>
          </ac:spMkLst>
        </pc:spChg>
        <pc:spChg chg="add del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6" creationId="{6A0EC2BA-D30C-435B-7E2C-B9CC19ACFF1F}"/>
          </ac:spMkLst>
        </pc:spChg>
        <pc:spChg chg="del mod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7" creationId="{BCE4268D-E485-B558-98ED-0E6C0CB69E9C}"/>
          </ac:spMkLst>
        </pc:spChg>
        <pc:spChg chg="add del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8" creationId="{77C8C5CA-0645-9194-375A-53541FD9D2B2}"/>
          </ac:spMkLst>
        </pc:spChg>
        <pc:spChg chg="add mod">
          <ac:chgData name="Hakima Laribi" userId="801ab3f2-b582-423d-95b6-cfe2c017ca7a" providerId="ADAL" clId="{6A468684-2423-4BEC-AFB9-52EF9198E77D}" dt="2023-07-18T18:28:36.277" v="2142" actId="1076"/>
          <ac:spMkLst>
            <pc:docMk/>
            <pc:sldMk cId="3364787202" sldId="282"/>
            <ac:spMk id="9" creationId="{3F23E400-F2E2-ED3A-3D94-739CF9EAB264}"/>
          </ac:spMkLst>
        </pc:spChg>
        <pc:spChg chg="del">
          <ac:chgData name="Hakima Laribi" userId="801ab3f2-b582-423d-95b6-cfe2c017ca7a" providerId="ADAL" clId="{6A468684-2423-4BEC-AFB9-52EF9198E77D}" dt="2023-07-18T15:13:44.792" v="953" actId="478"/>
          <ac:spMkLst>
            <pc:docMk/>
            <pc:sldMk cId="3364787202" sldId="282"/>
            <ac:spMk id="10" creationId="{570346CF-0E4A-B4F2-CE26-F2D3C1234D7B}"/>
          </ac:spMkLst>
        </pc:spChg>
        <pc:spChg chg="del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12" creationId="{3E160888-3028-A400-FF30-E68DA1FFF555}"/>
          </ac:spMkLst>
        </pc:spChg>
        <pc:spChg chg="del">
          <ac:chgData name="Hakima Laribi" userId="801ab3f2-b582-423d-95b6-cfe2c017ca7a" providerId="ADAL" clId="{6A468684-2423-4BEC-AFB9-52EF9198E77D}" dt="2023-07-18T15:59:17.500" v="1184" actId="478"/>
          <ac:spMkLst>
            <pc:docMk/>
            <pc:sldMk cId="3364787202" sldId="282"/>
            <ac:spMk id="13" creationId="{00000000-0000-0000-0000-000000000000}"/>
          </ac:spMkLst>
        </pc:spChg>
        <pc:spChg chg="add del mod">
          <ac:chgData name="Hakima Laribi" userId="801ab3f2-b582-423d-95b6-cfe2c017ca7a" providerId="ADAL" clId="{6A468684-2423-4BEC-AFB9-52EF9198E77D}" dt="2023-07-18T15:13:46.757" v="954" actId="478"/>
          <ac:spMkLst>
            <pc:docMk/>
            <pc:sldMk cId="3364787202" sldId="282"/>
            <ac:spMk id="15" creationId="{D3B41107-951E-8509-6B0E-49A02BFFB81E}"/>
          </ac:spMkLst>
        </pc:spChg>
        <pc:spChg chg="add del mod">
          <ac:chgData name="Hakima Laribi" userId="801ab3f2-b582-423d-95b6-cfe2c017ca7a" providerId="ADAL" clId="{6A468684-2423-4BEC-AFB9-52EF9198E77D}" dt="2023-07-18T15:18:23.235" v="958" actId="478"/>
          <ac:spMkLst>
            <pc:docMk/>
            <pc:sldMk cId="3364787202" sldId="282"/>
            <ac:spMk id="17" creationId="{14B2C0AC-7ABB-8E6B-DC8F-D063E590E8E4}"/>
          </ac:spMkLst>
        </pc:spChg>
        <pc:spChg chg="add del mod">
          <ac:chgData name="Hakima Laribi" userId="801ab3f2-b582-423d-95b6-cfe2c017ca7a" providerId="ADAL" clId="{6A468684-2423-4BEC-AFB9-52EF9198E77D}" dt="2023-07-18T15:18:25.127" v="959" actId="478"/>
          <ac:spMkLst>
            <pc:docMk/>
            <pc:sldMk cId="3364787202" sldId="282"/>
            <ac:spMk id="19" creationId="{8E0DF394-83A1-2954-52BA-FF0E6D21A06D}"/>
          </ac:spMkLst>
        </pc:spChg>
        <pc:spChg chg="add del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22" creationId="{6FD43EFD-AA55-7DF1-E848-1AA4783B7578}"/>
          </ac:spMkLst>
        </pc:spChg>
        <pc:spChg chg="add del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23" creationId="{DD1124A5-8F50-247E-D030-0AC57AE2E815}"/>
          </ac:spMkLst>
        </pc:spChg>
        <pc:spChg chg="add del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24" creationId="{92DF20A1-A751-5FEA-1976-4AD126D6632F}"/>
          </ac:spMkLst>
        </pc:spChg>
        <pc:spChg chg="add del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25" creationId="{BD883543-8882-9997-F394-BC2EC7E74AA4}"/>
          </ac:spMkLst>
        </pc:spChg>
        <pc:spChg chg="add del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26" creationId="{65D5B5DB-0DEE-3937-088F-175D5295D8A1}"/>
          </ac:spMkLst>
        </pc:spChg>
        <pc:spChg chg="add del">
          <ac:chgData name="Hakima Laribi" userId="801ab3f2-b582-423d-95b6-cfe2c017ca7a" providerId="ADAL" clId="{6A468684-2423-4BEC-AFB9-52EF9198E77D}" dt="2023-07-18T15:07:58.555" v="825" actId="478"/>
          <ac:spMkLst>
            <pc:docMk/>
            <pc:sldMk cId="3364787202" sldId="282"/>
            <ac:spMk id="27" creationId="{76E60F39-1D41-B7BE-B72A-B01BDD77EC0A}"/>
          </ac:spMkLst>
        </pc:spChg>
        <pc:spChg chg="add del mod">
          <ac:chgData name="Hakima Laribi" userId="801ab3f2-b582-423d-95b6-cfe2c017ca7a" providerId="ADAL" clId="{6A468684-2423-4BEC-AFB9-52EF9198E77D}" dt="2023-07-18T16:16:03.540" v="1223" actId="478"/>
          <ac:spMkLst>
            <pc:docMk/>
            <pc:sldMk cId="3364787202" sldId="282"/>
            <ac:spMk id="76" creationId="{F5D94A24-462C-3CA4-3983-B209BBCAEDA2}"/>
          </ac:spMkLst>
        </pc:spChg>
        <pc:spChg chg="add mod">
          <ac:chgData name="Hakima Laribi" userId="801ab3f2-b582-423d-95b6-cfe2c017ca7a" providerId="ADAL" clId="{6A468684-2423-4BEC-AFB9-52EF9198E77D}" dt="2023-07-18T16:17:51.439" v="1353" actId="20577"/>
          <ac:spMkLst>
            <pc:docMk/>
            <pc:sldMk cId="3364787202" sldId="282"/>
            <ac:spMk id="77" creationId="{E6EAC5CA-54CC-19F1-E026-D037BFF2CB80}"/>
          </ac:spMkLst>
        </pc:spChg>
        <pc:picChg chg="add del">
          <ac:chgData name="Hakima Laribi" userId="801ab3f2-b582-423d-95b6-cfe2c017ca7a" providerId="ADAL" clId="{6A468684-2423-4BEC-AFB9-52EF9198E77D}" dt="2023-07-18T15:08:00.022" v="826" actId="478"/>
          <ac:picMkLst>
            <pc:docMk/>
            <pc:sldMk cId="3364787202" sldId="282"/>
            <ac:picMk id="5" creationId="{A22E0FDB-2D18-04CA-6113-50B916DC84CA}"/>
          </ac:picMkLst>
        </pc:picChg>
        <pc:picChg chg="add mod ord">
          <ac:chgData name="Hakima Laribi" userId="801ab3f2-b582-423d-95b6-cfe2c017ca7a" providerId="ADAL" clId="{6A468684-2423-4BEC-AFB9-52EF9198E77D}" dt="2023-07-18T16:10:30.516" v="1198" actId="1076"/>
          <ac:picMkLst>
            <pc:docMk/>
            <pc:sldMk cId="3364787202" sldId="282"/>
            <ac:picMk id="21" creationId="{3357A467-B433-AA3C-1C71-6DC75F35803E}"/>
          </ac:picMkLst>
        </pc:picChg>
        <pc:picChg chg="del">
          <ac:chgData name="Hakima Laribi" userId="801ab3f2-b582-423d-95b6-cfe2c017ca7a" providerId="ADAL" clId="{6A468684-2423-4BEC-AFB9-52EF9198E77D}" dt="2023-07-18T15:07:44.678" v="820" actId="478"/>
          <ac:picMkLst>
            <pc:docMk/>
            <pc:sldMk cId="3364787202" sldId="282"/>
            <ac:picMk id="29" creationId="{31ADE866-B270-28DA-2396-451DE5C120AD}"/>
          </ac:picMkLst>
        </pc:picChg>
        <pc:picChg chg="del">
          <ac:chgData name="Hakima Laribi" userId="801ab3f2-b582-423d-95b6-cfe2c017ca7a" providerId="ADAL" clId="{6A468684-2423-4BEC-AFB9-52EF9198E77D}" dt="2023-07-18T15:07:45.694" v="821" actId="478"/>
          <ac:picMkLst>
            <pc:docMk/>
            <pc:sldMk cId="3364787202" sldId="282"/>
            <ac:picMk id="31" creationId="{75CEF421-857C-EC49-3320-84F6676ECEA0}"/>
          </ac:picMkLst>
        </pc:picChg>
        <pc:cxnChg chg="add del mod">
          <ac:chgData name="Hakima Laribi" userId="801ab3f2-b582-423d-95b6-cfe2c017ca7a" providerId="ADAL" clId="{6A468684-2423-4BEC-AFB9-52EF9198E77D}" dt="2023-07-18T15:07:58.555" v="825" actId="478"/>
          <ac:cxnSpMkLst>
            <pc:docMk/>
            <pc:sldMk cId="3364787202" sldId="282"/>
            <ac:cxnSpMk id="11" creationId="{2B99C91F-C5E7-0DAB-DD4B-F278B1DA05FE}"/>
          </ac:cxnSpMkLst>
        </pc:cxnChg>
        <pc:cxnChg chg="add del">
          <ac:chgData name="Hakima Laribi" userId="801ab3f2-b582-423d-95b6-cfe2c017ca7a" providerId="ADAL" clId="{6A468684-2423-4BEC-AFB9-52EF9198E77D}" dt="2023-07-18T15:07:58.555" v="825" actId="478"/>
          <ac:cxnSpMkLst>
            <pc:docMk/>
            <pc:sldMk cId="3364787202" sldId="282"/>
            <ac:cxnSpMk id="14" creationId="{415D9EBF-2416-1BEE-6D2E-13864BCBADC0}"/>
          </ac:cxnSpMkLst>
        </pc:cxnChg>
        <pc:cxnChg chg="add del">
          <ac:chgData name="Hakima Laribi" userId="801ab3f2-b582-423d-95b6-cfe2c017ca7a" providerId="ADAL" clId="{6A468684-2423-4BEC-AFB9-52EF9198E77D}" dt="2023-07-18T15:07:58.555" v="825" actId="478"/>
          <ac:cxnSpMkLst>
            <pc:docMk/>
            <pc:sldMk cId="3364787202" sldId="282"/>
            <ac:cxnSpMk id="16" creationId="{D60C6554-5989-193D-1B73-1FFEA4CFAFC1}"/>
          </ac:cxnSpMkLst>
        </pc:cxnChg>
        <pc:cxnChg chg="add del">
          <ac:chgData name="Hakima Laribi" userId="801ab3f2-b582-423d-95b6-cfe2c017ca7a" providerId="ADAL" clId="{6A468684-2423-4BEC-AFB9-52EF9198E77D}" dt="2023-07-18T15:07:58.555" v="825" actId="478"/>
          <ac:cxnSpMkLst>
            <pc:docMk/>
            <pc:sldMk cId="3364787202" sldId="282"/>
            <ac:cxnSpMk id="18" creationId="{CF948AEB-5972-FC34-544E-163B3D9C3D0C}"/>
          </ac:cxnSpMkLst>
        </pc:cxnChg>
        <pc:cxnChg chg="add del">
          <ac:chgData name="Hakima Laribi" userId="801ab3f2-b582-423d-95b6-cfe2c017ca7a" providerId="ADAL" clId="{6A468684-2423-4BEC-AFB9-52EF9198E77D}" dt="2023-07-18T15:07:58.555" v="825" actId="478"/>
          <ac:cxnSpMkLst>
            <pc:docMk/>
            <pc:sldMk cId="3364787202" sldId="282"/>
            <ac:cxnSpMk id="20" creationId="{BDD8646D-DF6D-4E50-4BF9-31B67C30916E}"/>
          </ac:cxnSpMkLst>
        </pc:cxnChg>
        <pc:cxnChg chg="add del mod">
          <ac:chgData name="Hakima Laribi" userId="801ab3f2-b582-423d-95b6-cfe2c017ca7a" providerId="ADAL" clId="{6A468684-2423-4BEC-AFB9-52EF9198E77D}" dt="2023-07-18T15:59:56.160" v="1186" actId="478"/>
          <ac:cxnSpMkLst>
            <pc:docMk/>
            <pc:sldMk cId="3364787202" sldId="282"/>
            <ac:cxnSpMk id="30" creationId="{F4260BE7-8391-B5B8-7BCB-D011AC9B86EF}"/>
          </ac:cxnSpMkLst>
        </pc:cxnChg>
        <pc:cxnChg chg="add del mod">
          <ac:chgData name="Hakima Laribi" userId="801ab3f2-b582-423d-95b6-cfe2c017ca7a" providerId="ADAL" clId="{6A468684-2423-4BEC-AFB9-52EF9198E77D}" dt="2023-07-18T15:59:58.094" v="1187" actId="478"/>
          <ac:cxnSpMkLst>
            <pc:docMk/>
            <pc:sldMk cId="3364787202" sldId="282"/>
            <ac:cxnSpMk id="32" creationId="{4B21D825-263C-07FB-968E-2F750A1820F7}"/>
          </ac:cxnSpMkLst>
        </pc:cxnChg>
      </pc:sldChg>
      <pc:sldChg chg="addSp delSp modSp add mod ord modAnim">
        <pc:chgData name="Hakima Laribi" userId="801ab3f2-b582-423d-95b6-cfe2c017ca7a" providerId="ADAL" clId="{6A468684-2423-4BEC-AFB9-52EF9198E77D}" dt="2023-07-25T13:43:44.735" v="19641" actId="20577"/>
        <pc:sldMkLst>
          <pc:docMk/>
          <pc:sldMk cId="1639431481" sldId="283"/>
        </pc:sldMkLst>
        <pc:spChg chg="mod">
          <ac:chgData name="Hakima Laribi" userId="801ab3f2-b582-423d-95b6-cfe2c017ca7a" providerId="ADAL" clId="{6A468684-2423-4BEC-AFB9-52EF9198E77D}" dt="2023-07-18T16:48:47.865" v="1946" actId="1076"/>
          <ac:spMkLst>
            <pc:docMk/>
            <pc:sldMk cId="1639431481" sldId="283"/>
            <ac:spMk id="4" creationId="{387BE537-AEAC-6EA7-39FC-828AD02FCA8B}"/>
          </ac:spMkLst>
        </pc:spChg>
        <pc:spChg chg="add mod">
          <ac:chgData name="Hakima Laribi" userId="801ab3f2-b582-423d-95b6-cfe2c017ca7a" providerId="ADAL" clId="{6A468684-2423-4BEC-AFB9-52EF9198E77D}" dt="2023-07-18T16:21:34.438" v="1371" actId="1076"/>
          <ac:spMkLst>
            <pc:docMk/>
            <pc:sldMk cId="1639431481" sldId="283"/>
            <ac:spMk id="5" creationId="{4DC23C12-2690-1640-BBC0-6631742685AE}"/>
          </ac:spMkLst>
        </pc:spChg>
        <pc:spChg chg="add del mod">
          <ac:chgData name="Hakima Laribi" userId="801ab3f2-b582-423d-95b6-cfe2c017ca7a" providerId="ADAL" clId="{6A468684-2423-4BEC-AFB9-52EF9198E77D}" dt="2023-07-18T16:21:26.365" v="1370" actId="478"/>
          <ac:spMkLst>
            <pc:docMk/>
            <pc:sldMk cId="1639431481" sldId="283"/>
            <ac:spMk id="6" creationId="{65BC66C1-6C9F-6DA3-237D-7F5EF45CD28E}"/>
          </ac:spMkLst>
        </pc:spChg>
        <pc:spChg chg="add mod">
          <ac:chgData name="Hakima Laribi" userId="801ab3f2-b582-423d-95b6-cfe2c017ca7a" providerId="ADAL" clId="{6A468684-2423-4BEC-AFB9-52EF9198E77D}" dt="2023-07-24T18:14:51.148" v="18770" actId="207"/>
          <ac:spMkLst>
            <pc:docMk/>
            <pc:sldMk cId="1639431481" sldId="283"/>
            <ac:spMk id="6" creationId="{F61C04A6-E0DD-7911-25E2-C7AC7FBFC308}"/>
          </ac:spMkLst>
        </pc:spChg>
        <pc:spChg chg="add mod">
          <ac:chgData name="Hakima Laribi" userId="801ab3f2-b582-423d-95b6-cfe2c017ca7a" providerId="ADAL" clId="{6A468684-2423-4BEC-AFB9-52EF9198E77D}" dt="2023-07-18T16:21:39.424" v="1373" actId="1076"/>
          <ac:spMkLst>
            <pc:docMk/>
            <pc:sldMk cId="1639431481" sldId="283"/>
            <ac:spMk id="7" creationId="{AD29B06B-131E-E5F0-23C3-087B21A0D6A8}"/>
          </ac:spMkLst>
        </pc:spChg>
        <pc:spChg chg="add mod">
          <ac:chgData name="Hakima Laribi" userId="801ab3f2-b582-423d-95b6-cfe2c017ca7a" providerId="ADAL" clId="{6A468684-2423-4BEC-AFB9-52EF9198E77D}" dt="2023-07-18T16:21:45.974" v="1380" actId="1037"/>
          <ac:spMkLst>
            <pc:docMk/>
            <pc:sldMk cId="1639431481" sldId="283"/>
            <ac:spMk id="8" creationId="{B4EB9E0D-0FD9-305A-4782-0D9535221D77}"/>
          </ac:spMkLst>
        </pc:spChg>
        <pc:spChg chg="mod">
          <ac:chgData name="Hakima Laribi" userId="801ab3f2-b582-423d-95b6-cfe2c017ca7a" providerId="ADAL" clId="{6A468684-2423-4BEC-AFB9-52EF9198E77D}" dt="2023-07-18T16:25:35.757" v="1414" actId="207"/>
          <ac:spMkLst>
            <pc:docMk/>
            <pc:sldMk cId="1639431481" sldId="283"/>
            <ac:spMk id="9" creationId="{3F23E400-F2E2-ED3A-3D94-739CF9EAB264}"/>
          </ac:spMkLst>
        </pc:spChg>
        <pc:spChg chg="add del mod">
          <ac:chgData name="Hakima Laribi" userId="801ab3f2-b582-423d-95b6-cfe2c017ca7a" providerId="ADAL" clId="{6A468684-2423-4BEC-AFB9-52EF9198E77D}" dt="2023-07-18T16:21:53.243" v="1384"/>
          <ac:spMkLst>
            <pc:docMk/>
            <pc:sldMk cId="1639431481" sldId="283"/>
            <ac:spMk id="10" creationId="{28C35A05-E20A-C2C4-ABFA-5A15765B7389}"/>
          </ac:spMkLst>
        </pc:spChg>
        <pc:spChg chg="add mod">
          <ac:chgData name="Hakima Laribi" userId="801ab3f2-b582-423d-95b6-cfe2c017ca7a" providerId="ADAL" clId="{6A468684-2423-4BEC-AFB9-52EF9198E77D}" dt="2023-07-18T16:21:59.639" v="1388" actId="1037"/>
          <ac:spMkLst>
            <pc:docMk/>
            <pc:sldMk cId="1639431481" sldId="283"/>
            <ac:spMk id="11" creationId="{2FC0A627-3392-8840-78A4-A7BDF3DA8023}"/>
          </ac:spMkLst>
        </pc:spChg>
        <pc:spChg chg="add mod">
          <ac:chgData name="Hakima Laribi" userId="801ab3f2-b582-423d-95b6-cfe2c017ca7a" providerId="ADAL" clId="{6A468684-2423-4BEC-AFB9-52EF9198E77D}" dt="2023-07-18T16:22:05.126" v="1394" actId="1036"/>
          <ac:spMkLst>
            <pc:docMk/>
            <pc:sldMk cId="1639431481" sldId="283"/>
            <ac:spMk id="12" creationId="{B14DFD57-BA09-97D8-A0EA-1C61BE8751E7}"/>
          </ac:spMkLst>
        </pc:spChg>
        <pc:spChg chg="add mod">
          <ac:chgData name="Hakima Laribi" userId="801ab3f2-b582-423d-95b6-cfe2c017ca7a" providerId="ADAL" clId="{6A468684-2423-4BEC-AFB9-52EF9198E77D}" dt="2023-07-18T16:22:09.668" v="1396" actId="1076"/>
          <ac:spMkLst>
            <pc:docMk/>
            <pc:sldMk cId="1639431481" sldId="283"/>
            <ac:spMk id="13" creationId="{D42646D6-5D59-5B86-2D42-448A19A21A7A}"/>
          </ac:spMkLst>
        </pc:spChg>
        <pc:spChg chg="add mod">
          <ac:chgData name="Hakima Laribi" userId="801ab3f2-b582-423d-95b6-cfe2c017ca7a" providerId="ADAL" clId="{6A468684-2423-4BEC-AFB9-52EF9198E77D}" dt="2023-07-18T16:26:26.350" v="1427" actId="1076"/>
          <ac:spMkLst>
            <pc:docMk/>
            <pc:sldMk cId="1639431481" sldId="283"/>
            <ac:spMk id="14" creationId="{3CD141AD-5F94-8C14-CAC5-000F5699476F}"/>
          </ac:spMkLst>
        </pc:spChg>
        <pc:spChg chg="add mod">
          <ac:chgData name="Hakima Laribi" userId="801ab3f2-b582-423d-95b6-cfe2c017ca7a" providerId="ADAL" clId="{6A468684-2423-4BEC-AFB9-52EF9198E77D}" dt="2023-07-18T16:26:41.947" v="1452" actId="1076"/>
          <ac:spMkLst>
            <pc:docMk/>
            <pc:sldMk cId="1639431481" sldId="283"/>
            <ac:spMk id="15" creationId="{A6640326-585E-21C4-7630-56375EE90A87}"/>
          </ac:spMkLst>
        </pc:spChg>
        <pc:spChg chg="add mod">
          <ac:chgData name="Hakima Laribi" userId="801ab3f2-b582-423d-95b6-cfe2c017ca7a" providerId="ADAL" clId="{6A468684-2423-4BEC-AFB9-52EF9198E77D}" dt="2023-07-18T16:26:57.892" v="1457" actId="1076"/>
          <ac:spMkLst>
            <pc:docMk/>
            <pc:sldMk cId="1639431481" sldId="283"/>
            <ac:spMk id="16" creationId="{3D362DA5-2757-196D-34D3-6B82EF2E968B}"/>
          </ac:spMkLst>
        </pc:spChg>
        <pc:spChg chg="add mod">
          <ac:chgData name="Hakima Laribi" userId="801ab3f2-b582-423d-95b6-cfe2c017ca7a" providerId="ADAL" clId="{6A468684-2423-4BEC-AFB9-52EF9198E77D}" dt="2023-07-18T16:27:09.300" v="1459" actId="1076"/>
          <ac:spMkLst>
            <pc:docMk/>
            <pc:sldMk cId="1639431481" sldId="283"/>
            <ac:spMk id="17" creationId="{0F94B9A5-6D5F-288B-6A81-3B2997A74DC5}"/>
          </ac:spMkLst>
        </pc:spChg>
        <pc:spChg chg="add mod">
          <ac:chgData name="Hakima Laribi" userId="801ab3f2-b582-423d-95b6-cfe2c017ca7a" providerId="ADAL" clId="{6A468684-2423-4BEC-AFB9-52EF9198E77D}" dt="2023-07-18T16:27:42.339" v="1466" actId="1076"/>
          <ac:spMkLst>
            <pc:docMk/>
            <pc:sldMk cId="1639431481" sldId="283"/>
            <ac:spMk id="18" creationId="{CB94126C-326C-DC4C-A2CE-1FDD72D8251A}"/>
          </ac:spMkLst>
        </pc:spChg>
        <pc:spChg chg="add mod">
          <ac:chgData name="Hakima Laribi" userId="801ab3f2-b582-423d-95b6-cfe2c017ca7a" providerId="ADAL" clId="{6A468684-2423-4BEC-AFB9-52EF9198E77D}" dt="2023-07-18T16:35:45.448" v="1654" actId="1076"/>
          <ac:spMkLst>
            <pc:docMk/>
            <pc:sldMk cId="1639431481" sldId="283"/>
            <ac:spMk id="19" creationId="{AB640510-7C39-324C-8BC2-2F0691707560}"/>
          </ac:spMkLst>
        </pc:spChg>
        <pc:spChg chg="add del mod">
          <ac:chgData name="Hakima Laribi" userId="801ab3f2-b582-423d-95b6-cfe2c017ca7a" providerId="ADAL" clId="{6A468684-2423-4BEC-AFB9-52EF9198E77D}" dt="2023-07-18T16:43:31.203" v="1842" actId="478"/>
          <ac:spMkLst>
            <pc:docMk/>
            <pc:sldMk cId="1639431481" sldId="283"/>
            <ac:spMk id="20" creationId="{740A9413-5AE5-BD1F-0ED8-4F56C003A37B}"/>
          </ac:spMkLst>
        </pc:spChg>
        <pc:spChg chg="add mod">
          <ac:chgData name="Hakima Laribi" userId="801ab3f2-b582-423d-95b6-cfe2c017ca7a" providerId="ADAL" clId="{6A468684-2423-4BEC-AFB9-52EF9198E77D}" dt="2023-07-18T16:37:07.290" v="1683" actId="1076"/>
          <ac:spMkLst>
            <pc:docMk/>
            <pc:sldMk cId="1639431481" sldId="283"/>
            <ac:spMk id="22" creationId="{72666193-683F-0016-8E84-DF1726BD6774}"/>
          </ac:spMkLst>
        </pc:spChg>
        <pc:spChg chg="add mod">
          <ac:chgData name="Hakima Laribi" userId="801ab3f2-b582-423d-95b6-cfe2c017ca7a" providerId="ADAL" clId="{6A468684-2423-4BEC-AFB9-52EF9198E77D}" dt="2023-07-18T16:33:52.525" v="1574" actId="1035"/>
          <ac:spMkLst>
            <pc:docMk/>
            <pc:sldMk cId="1639431481" sldId="283"/>
            <ac:spMk id="23" creationId="{353D6976-041E-B8FC-2AFD-250CE0E50028}"/>
          </ac:spMkLst>
        </pc:spChg>
        <pc:spChg chg="add del mod">
          <ac:chgData name="Hakima Laribi" userId="801ab3f2-b582-423d-95b6-cfe2c017ca7a" providerId="ADAL" clId="{6A468684-2423-4BEC-AFB9-52EF9198E77D}" dt="2023-07-18T16:43:35.870" v="1845" actId="478"/>
          <ac:spMkLst>
            <pc:docMk/>
            <pc:sldMk cId="1639431481" sldId="283"/>
            <ac:spMk id="24" creationId="{DCD24741-5ABF-6A4A-DD35-87E3DE262C51}"/>
          </ac:spMkLst>
        </pc:spChg>
        <pc:spChg chg="add mod">
          <ac:chgData name="Hakima Laribi" userId="801ab3f2-b582-423d-95b6-cfe2c017ca7a" providerId="ADAL" clId="{6A468684-2423-4BEC-AFB9-52EF9198E77D}" dt="2023-07-18T16:37:01.775" v="1682" actId="1076"/>
          <ac:spMkLst>
            <pc:docMk/>
            <pc:sldMk cId="1639431481" sldId="283"/>
            <ac:spMk id="25" creationId="{5463A4C5-691D-10A1-4C3D-6D2FCBA4230C}"/>
          </ac:spMkLst>
        </pc:spChg>
        <pc:spChg chg="add mod">
          <ac:chgData name="Hakima Laribi" userId="801ab3f2-b582-423d-95b6-cfe2c017ca7a" providerId="ADAL" clId="{6A468684-2423-4BEC-AFB9-52EF9198E77D}" dt="2023-07-18T16:37:23.269" v="1689" actId="1076"/>
          <ac:spMkLst>
            <pc:docMk/>
            <pc:sldMk cId="1639431481" sldId="283"/>
            <ac:spMk id="26" creationId="{8B931EFA-CF52-47AD-C613-2380F420B371}"/>
          </ac:spMkLst>
        </pc:spChg>
        <pc:spChg chg="add mod">
          <ac:chgData name="Hakima Laribi" userId="801ab3f2-b582-423d-95b6-cfe2c017ca7a" providerId="ADAL" clId="{6A468684-2423-4BEC-AFB9-52EF9198E77D}" dt="2023-07-24T18:14:20.830" v="18766" actId="1076"/>
          <ac:spMkLst>
            <pc:docMk/>
            <pc:sldMk cId="1639431481" sldId="283"/>
            <ac:spMk id="27" creationId="{27770C09-E005-E120-DF22-D8C156D32DAC}"/>
          </ac:spMkLst>
        </pc:spChg>
        <pc:spChg chg="add del mod">
          <ac:chgData name="Hakima Laribi" userId="801ab3f2-b582-423d-95b6-cfe2c017ca7a" providerId="ADAL" clId="{6A468684-2423-4BEC-AFB9-52EF9198E77D}" dt="2023-07-18T16:43:34.303" v="1844" actId="478"/>
          <ac:spMkLst>
            <pc:docMk/>
            <pc:sldMk cId="1639431481" sldId="283"/>
            <ac:spMk id="28" creationId="{C9253E36-772C-5CEB-602A-E9B3DA161672}"/>
          </ac:spMkLst>
        </pc:spChg>
        <pc:spChg chg="add mod">
          <ac:chgData name="Hakima Laribi" userId="801ab3f2-b582-423d-95b6-cfe2c017ca7a" providerId="ADAL" clId="{6A468684-2423-4BEC-AFB9-52EF9198E77D}" dt="2023-07-18T16:45:20.317" v="1940" actId="1038"/>
          <ac:spMkLst>
            <pc:docMk/>
            <pc:sldMk cId="1639431481" sldId="283"/>
            <ac:spMk id="29" creationId="{341C9C5E-76CE-784D-7F52-614BF60E72F6}"/>
          </ac:spMkLst>
        </pc:spChg>
        <pc:spChg chg="add mod">
          <ac:chgData name="Hakima Laribi" userId="801ab3f2-b582-423d-95b6-cfe2c017ca7a" providerId="ADAL" clId="{6A468684-2423-4BEC-AFB9-52EF9198E77D}" dt="2023-07-18T16:50:05.284" v="1963" actId="1076"/>
          <ac:spMkLst>
            <pc:docMk/>
            <pc:sldMk cId="1639431481" sldId="283"/>
            <ac:spMk id="30" creationId="{B92A8C64-EF8E-1100-67F3-2B64E178E2F6}"/>
          </ac:spMkLst>
        </pc:spChg>
        <pc:spChg chg="add mod">
          <ac:chgData name="Hakima Laribi" userId="801ab3f2-b582-423d-95b6-cfe2c017ca7a" providerId="ADAL" clId="{6A468684-2423-4BEC-AFB9-52EF9198E77D}" dt="2023-07-18T16:48:57.713" v="1948" actId="1076"/>
          <ac:spMkLst>
            <pc:docMk/>
            <pc:sldMk cId="1639431481" sldId="283"/>
            <ac:spMk id="31" creationId="{09018DE1-5EB3-C7E8-7476-0C29DA9DE664}"/>
          </ac:spMkLst>
        </pc:spChg>
        <pc:spChg chg="add mod">
          <ac:chgData name="Hakima Laribi" userId="801ab3f2-b582-423d-95b6-cfe2c017ca7a" providerId="ADAL" clId="{6A468684-2423-4BEC-AFB9-52EF9198E77D}" dt="2023-07-18T16:49:04.839" v="1952" actId="1076"/>
          <ac:spMkLst>
            <pc:docMk/>
            <pc:sldMk cId="1639431481" sldId="283"/>
            <ac:spMk id="32" creationId="{BD3B070D-6E13-AD06-3224-5DCA27929C76}"/>
          </ac:spMkLst>
        </pc:spChg>
        <pc:spChg chg="add del mod">
          <ac:chgData name="Hakima Laribi" userId="801ab3f2-b582-423d-95b6-cfe2c017ca7a" providerId="ADAL" clId="{6A468684-2423-4BEC-AFB9-52EF9198E77D}" dt="2023-07-18T16:49:46.673" v="1958"/>
          <ac:spMkLst>
            <pc:docMk/>
            <pc:sldMk cId="1639431481" sldId="283"/>
            <ac:spMk id="33" creationId="{5DBCDB08-EE42-866E-25E4-F99518FA4667}"/>
          </ac:spMkLst>
        </pc:spChg>
        <pc:spChg chg="add mod">
          <ac:chgData name="Hakima Laribi" userId="801ab3f2-b582-423d-95b6-cfe2c017ca7a" providerId="ADAL" clId="{6A468684-2423-4BEC-AFB9-52EF9198E77D}" dt="2023-07-18T16:49:51.386" v="1960" actId="1076"/>
          <ac:spMkLst>
            <pc:docMk/>
            <pc:sldMk cId="1639431481" sldId="283"/>
            <ac:spMk id="34" creationId="{3CD2A952-256F-DCB8-32FE-3E9BA72AB933}"/>
          </ac:spMkLst>
        </pc:spChg>
        <pc:spChg chg="add mod">
          <ac:chgData name="Hakima Laribi" userId="801ab3f2-b582-423d-95b6-cfe2c017ca7a" providerId="ADAL" clId="{6A468684-2423-4BEC-AFB9-52EF9198E77D}" dt="2023-07-18T16:49:58.903" v="1962" actId="1076"/>
          <ac:spMkLst>
            <pc:docMk/>
            <pc:sldMk cId="1639431481" sldId="283"/>
            <ac:spMk id="35" creationId="{AA1036E6-DA8B-540E-B3A2-DB5621A60E29}"/>
          </ac:spMkLst>
        </pc:spChg>
        <pc:spChg chg="add mod">
          <ac:chgData name="Hakima Laribi" userId="801ab3f2-b582-423d-95b6-cfe2c017ca7a" providerId="ADAL" clId="{6A468684-2423-4BEC-AFB9-52EF9198E77D}" dt="2023-07-18T16:52:17.441" v="2000" actId="1076"/>
          <ac:spMkLst>
            <pc:docMk/>
            <pc:sldMk cId="1639431481" sldId="283"/>
            <ac:spMk id="36" creationId="{EC499DD3-2EB7-9127-5CD8-9D210A3DABF4}"/>
          </ac:spMkLst>
        </pc:spChg>
        <pc:spChg chg="add mod">
          <ac:chgData name="Hakima Laribi" userId="801ab3f2-b582-423d-95b6-cfe2c017ca7a" providerId="ADAL" clId="{6A468684-2423-4BEC-AFB9-52EF9198E77D}" dt="2023-07-18T16:52:32.409" v="2002" actId="1076"/>
          <ac:spMkLst>
            <pc:docMk/>
            <pc:sldMk cId="1639431481" sldId="283"/>
            <ac:spMk id="37" creationId="{1D32AD6E-4480-340C-E14C-0B6D253A01F6}"/>
          </ac:spMkLst>
        </pc:spChg>
        <pc:spChg chg="add mod">
          <ac:chgData name="Hakima Laribi" userId="801ab3f2-b582-423d-95b6-cfe2c017ca7a" providerId="ADAL" clId="{6A468684-2423-4BEC-AFB9-52EF9198E77D}" dt="2023-07-18T16:53:41.748" v="2011" actId="1038"/>
          <ac:spMkLst>
            <pc:docMk/>
            <pc:sldMk cId="1639431481" sldId="283"/>
            <ac:spMk id="38" creationId="{8555104D-DE0E-FB7C-5A44-7D6087FC54D5}"/>
          </ac:spMkLst>
        </pc:spChg>
        <pc:spChg chg="add mod">
          <ac:chgData name="Hakima Laribi" userId="801ab3f2-b582-423d-95b6-cfe2c017ca7a" providerId="ADAL" clId="{6A468684-2423-4BEC-AFB9-52EF9198E77D}" dt="2023-07-18T16:54:20.945" v="2018" actId="1037"/>
          <ac:spMkLst>
            <pc:docMk/>
            <pc:sldMk cId="1639431481" sldId="283"/>
            <ac:spMk id="39" creationId="{31B97501-F137-052D-2DAF-190ACADF68BB}"/>
          </ac:spMkLst>
        </pc:spChg>
        <pc:spChg chg="add mod">
          <ac:chgData name="Hakima Laribi" userId="801ab3f2-b582-423d-95b6-cfe2c017ca7a" providerId="ADAL" clId="{6A468684-2423-4BEC-AFB9-52EF9198E77D}" dt="2023-07-25T13:43:44.735" v="19641" actId="20577"/>
          <ac:spMkLst>
            <pc:docMk/>
            <pc:sldMk cId="1639431481" sldId="283"/>
            <ac:spMk id="40" creationId="{A8BFF6AA-92F2-1834-5E95-BC14BC0D1F82}"/>
          </ac:spMkLst>
        </pc:spChg>
        <pc:spChg chg="del">
          <ac:chgData name="Hakima Laribi" userId="801ab3f2-b582-423d-95b6-cfe2c017ca7a" providerId="ADAL" clId="{6A468684-2423-4BEC-AFB9-52EF9198E77D}" dt="2023-07-18T16:21:24.090" v="1369" actId="478"/>
          <ac:spMkLst>
            <pc:docMk/>
            <pc:sldMk cId="1639431481" sldId="283"/>
            <ac:spMk id="77" creationId="{E6EAC5CA-54CC-19F1-E026-D037BFF2CB80}"/>
          </ac:spMkLst>
        </pc:spChg>
        <pc:picChg chg="mod">
          <ac:chgData name="Hakima Laribi" userId="801ab3f2-b582-423d-95b6-cfe2c017ca7a" providerId="ADAL" clId="{6A468684-2423-4BEC-AFB9-52EF9198E77D}" dt="2023-07-18T18:32:20.299" v="2161" actId="1076"/>
          <ac:picMkLst>
            <pc:docMk/>
            <pc:sldMk cId="1639431481" sldId="283"/>
            <ac:picMk id="21" creationId="{3357A467-B433-AA3C-1C71-6DC75F35803E}"/>
          </ac:picMkLst>
        </pc:picChg>
      </pc:sldChg>
      <pc:sldChg chg="del">
        <pc:chgData name="Hakima Laribi" userId="801ab3f2-b582-423d-95b6-cfe2c017ca7a" providerId="ADAL" clId="{6A468684-2423-4BEC-AFB9-52EF9198E77D}" dt="2023-07-18T13:35:31.333" v="186" actId="47"/>
        <pc:sldMkLst>
          <pc:docMk/>
          <pc:sldMk cId="1911667880" sldId="283"/>
        </pc:sldMkLst>
      </pc:sldChg>
      <pc:sldChg chg="del">
        <pc:chgData name="Hakima Laribi" userId="801ab3f2-b582-423d-95b6-cfe2c017ca7a" providerId="ADAL" clId="{6A468684-2423-4BEC-AFB9-52EF9198E77D}" dt="2023-07-18T13:35:31.533" v="187" actId="47"/>
        <pc:sldMkLst>
          <pc:docMk/>
          <pc:sldMk cId="368931776" sldId="284"/>
        </pc:sldMkLst>
      </pc:sldChg>
      <pc:sldChg chg="delSp modSp add mod modAnim">
        <pc:chgData name="Hakima Laribi" userId="801ab3f2-b582-423d-95b6-cfe2c017ca7a" providerId="ADAL" clId="{6A468684-2423-4BEC-AFB9-52EF9198E77D}" dt="2023-07-18T18:30:46.285" v="2155"/>
        <pc:sldMkLst>
          <pc:docMk/>
          <pc:sldMk cId="3165806031" sldId="284"/>
        </pc:sldMkLst>
        <pc:spChg chg="mod">
          <ac:chgData name="Hakima Laribi" userId="801ab3f2-b582-423d-95b6-cfe2c017ca7a" providerId="ADAL" clId="{6A468684-2423-4BEC-AFB9-52EF9198E77D}" dt="2023-07-18T18:29:33.997" v="2147" actId="1076"/>
          <ac:spMkLst>
            <pc:docMk/>
            <pc:sldMk cId="3165806031" sldId="284"/>
            <ac:spMk id="5" creationId="{4DC23C12-2690-1640-BBC0-6631742685AE}"/>
          </ac:spMkLst>
        </pc:spChg>
        <pc:spChg chg="del">
          <ac:chgData name="Hakima Laribi" userId="801ab3f2-b582-423d-95b6-cfe2c017ca7a" providerId="ADAL" clId="{6A468684-2423-4BEC-AFB9-52EF9198E77D}" dt="2023-07-18T16:43:19.746" v="1838" actId="478"/>
          <ac:spMkLst>
            <pc:docMk/>
            <pc:sldMk cId="3165806031" sldId="284"/>
            <ac:spMk id="25" creationId="{5463A4C5-691D-10A1-4C3D-6D2FCBA4230C}"/>
          </ac:spMkLst>
        </pc:spChg>
        <pc:spChg chg="del">
          <ac:chgData name="Hakima Laribi" userId="801ab3f2-b582-423d-95b6-cfe2c017ca7a" providerId="ADAL" clId="{6A468684-2423-4BEC-AFB9-52EF9198E77D}" dt="2023-07-18T16:43:19.746" v="1838" actId="478"/>
          <ac:spMkLst>
            <pc:docMk/>
            <pc:sldMk cId="3165806031" sldId="284"/>
            <ac:spMk id="26" creationId="{8B931EFA-CF52-47AD-C613-2380F420B371}"/>
          </ac:spMkLst>
        </pc:spChg>
        <pc:picChg chg="mod">
          <ac:chgData name="Hakima Laribi" userId="801ab3f2-b582-423d-95b6-cfe2c017ca7a" providerId="ADAL" clId="{6A468684-2423-4BEC-AFB9-52EF9198E77D}" dt="2023-07-18T18:29:27.103" v="2145" actId="1076"/>
          <ac:picMkLst>
            <pc:docMk/>
            <pc:sldMk cId="3165806031" sldId="284"/>
            <ac:picMk id="21" creationId="{3357A467-B433-AA3C-1C71-6DC75F35803E}"/>
          </ac:picMkLst>
        </pc:picChg>
      </pc:sldChg>
      <pc:sldChg chg="addSp delSp modSp add mod delAnim modAnim">
        <pc:chgData name="Hakima Laribi" userId="801ab3f2-b582-423d-95b6-cfe2c017ca7a" providerId="ADAL" clId="{6A468684-2423-4BEC-AFB9-52EF9198E77D}" dt="2023-07-25T20:59:43.564" v="19845" actId="20577"/>
        <pc:sldMkLst>
          <pc:docMk/>
          <pc:sldMk cId="253703304" sldId="285"/>
        </pc:sldMkLst>
        <pc:spChg chg="del mod">
          <ac:chgData name="Hakima Laribi" userId="801ab3f2-b582-423d-95b6-cfe2c017ca7a" providerId="ADAL" clId="{6A468684-2423-4BEC-AFB9-52EF9198E77D}" dt="2023-07-18T18:38:53.398" v="2199" actId="478"/>
          <ac:spMkLst>
            <pc:docMk/>
            <pc:sldMk cId="253703304" sldId="285"/>
            <ac:spMk id="4" creationId="{387BE537-AEAC-6EA7-39FC-828AD02FCA8B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5" creationId="{4DC23C12-2690-1640-BBC0-6631742685AE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7" creationId="{AD29B06B-131E-E5F0-23C3-087B21A0D6A8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8" creationId="{B4EB9E0D-0FD9-305A-4782-0D9535221D77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9" creationId="{3F23E400-F2E2-ED3A-3D94-739CF9EAB264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11" creationId="{2FC0A627-3392-8840-78A4-A7BDF3DA8023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12" creationId="{B14DFD57-BA09-97D8-A0EA-1C61BE8751E7}"/>
          </ac:spMkLst>
        </pc:spChg>
        <pc:spChg chg="del">
          <ac:chgData name="Hakima Laribi" userId="801ab3f2-b582-423d-95b6-cfe2c017ca7a" providerId="ADAL" clId="{6A468684-2423-4BEC-AFB9-52EF9198E77D}" dt="2023-07-18T18:34:34.607" v="2168" actId="478"/>
          <ac:spMkLst>
            <pc:docMk/>
            <pc:sldMk cId="253703304" sldId="285"/>
            <ac:spMk id="13" creationId="{D42646D6-5D59-5B86-2D42-448A19A21A7A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14" creationId="{3CD141AD-5F94-8C14-CAC5-000F5699476F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15" creationId="{A6640326-585E-21C4-7630-56375EE90A87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16" creationId="{3D362DA5-2757-196D-34D3-6B82EF2E968B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17" creationId="{0F94B9A5-6D5F-288B-6A81-3B2997A74DC5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18" creationId="{CB94126C-326C-DC4C-A2CE-1FDD72D8251A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19" creationId="{AB640510-7C39-324C-8BC2-2F0691707560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22" creationId="{72666193-683F-0016-8E84-DF1726BD6774}"/>
          </ac:spMkLst>
        </pc:spChg>
        <pc:spChg chg="del">
          <ac:chgData name="Hakima Laribi" userId="801ab3f2-b582-423d-95b6-cfe2c017ca7a" providerId="ADAL" clId="{6A468684-2423-4BEC-AFB9-52EF9198E77D}" dt="2023-07-18T18:34:34.607" v="2168" actId="478"/>
          <ac:spMkLst>
            <pc:docMk/>
            <pc:sldMk cId="253703304" sldId="285"/>
            <ac:spMk id="23" creationId="{353D6976-041E-B8FC-2AFD-250CE0E50028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25" creationId="{5463A4C5-691D-10A1-4C3D-6D2FCBA4230C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26" creationId="{8B931EFA-CF52-47AD-C613-2380F420B371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27" creationId="{27770C09-E005-E120-DF22-D8C156D32DAC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29" creationId="{341C9C5E-76CE-784D-7F52-614BF60E72F6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30" creationId="{B92A8C64-EF8E-1100-67F3-2B64E178E2F6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31" creationId="{09018DE1-5EB3-C7E8-7476-0C29DA9DE664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32" creationId="{BD3B070D-6E13-AD06-3224-5DCA27929C76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34" creationId="{3CD2A952-256F-DCB8-32FE-3E9BA72AB933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35" creationId="{AA1036E6-DA8B-540E-B3A2-DB5621A60E29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36" creationId="{EC499DD3-2EB7-9127-5CD8-9D210A3DABF4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37" creationId="{1D32AD6E-4480-340C-E14C-0B6D253A01F6}"/>
          </ac:spMkLst>
        </pc:spChg>
        <pc:spChg chg="del">
          <ac:chgData name="Hakima Laribi" userId="801ab3f2-b582-423d-95b6-cfe2c017ca7a" providerId="ADAL" clId="{6A468684-2423-4BEC-AFB9-52EF9198E77D}" dt="2023-07-18T18:34:37.489" v="2170" actId="478"/>
          <ac:spMkLst>
            <pc:docMk/>
            <pc:sldMk cId="253703304" sldId="285"/>
            <ac:spMk id="38" creationId="{8555104D-DE0E-FB7C-5A44-7D6087FC54D5}"/>
          </ac:spMkLst>
        </pc:spChg>
        <pc:spChg chg="del">
          <ac:chgData name="Hakima Laribi" userId="801ab3f2-b582-423d-95b6-cfe2c017ca7a" providerId="ADAL" clId="{6A468684-2423-4BEC-AFB9-52EF9198E77D}" dt="2023-07-18T18:34:34.607" v="2168" actId="478"/>
          <ac:spMkLst>
            <pc:docMk/>
            <pc:sldMk cId="253703304" sldId="285"/>
            <ac:spMk id="39" creationId="{31B97501-F137-052D-2DAF-190ACADF68BB}"/>
          </ac:spMkLst>
        </pc:spChg>
        <pc:spChg chg="del">
          <ac:chgData name="Hakima Laribi" userId="801ab3f2-b582-423d-95b6-cfe2c017ca7a" providerId="ADAL" clId="{6A468684-2423-4BEC-AFB9-52EF9198E77D}" dt="2023-07-18T18:34:30.500" v="2167" actId="478"/>
          <ac:spMkLst>
            <pc:docMk/>
            <pc:sldMk cId="253703304" sldId="285"/>
            <ac:spMk id="40" creationId="{A8BFF6AA-92F2-1834-5E95-BC14BC0D1F82}"/>
          </ac:spMkLst>
        </pc:spChg>
        <pc:spChg chg="add mod">
          <ac:chgData name="Hakima Laribi" userId="801ab3f2-b582-423d-95b6-cfe2c017ca7a" providerId="ADAL" clId="{6A468684-2423-4BEC-AFB9-52EF9198E77D}" dt="2023-07-24T18:19:23.491" v="18775" actId="1036"/>
          <ac:spMkLst>
            <pc:docMk/>
            <pc:sldMk cId="253703304" sldId="285"/>
            <ac:spMk id="43" creationId="{1D95F933-F7A9-C5EB-3F45-0A93863BF413}"/>
          </ac:spMkLst>
        </pc:spChg>
        <pc:spChg chg="add mod">
          <ac:chgData name="Hakima Laribi" userId="801ab3f2-b582-423d-95b6-cfe2c017ca7a" providerId="ADAL" clId="{6A468684-2423-4BEC-AFB9-52EF9198E77D}" dt="2023-07-25T13:48:36.201" v="19649" actId="20577"/>
          <ac:spMkLst>
            <pc:docMk/>
            <pc:sldMk cId="253703304" sldId="285"/>
            <ac:spMk id="44" creationId="{1FE57E6A-D6F5-F359-E079-4C481006C579}"/>
          </ac:spMkLst>
        </pc:spChg>
        <pc:spChg chg="add mod">
          <ac:chgData name="Hakima Laribi" userId="801ab3f2-b582-423d-95b6-cfe2c017ca7a" providerId="ADAL" clId="{6A468684-2423-4BEC-AFB9-52EF9198E77D}" dt="2023-07-25T20:59:43.564" v="19845" actId="20577"/>
          <ac:spMkLst>
            <pc:docMk/>
            <pc:sldMk cId="253703304" sldId="285"/>
            <ac:spMk id="45" creationId="{B2F28E22-A729-B91E-1B17-599889FD056C}"/>
          </ac:spMkLst>
        </pc:spChg>
        <pc:spChg chg="add mod">
          <ac:chgData name="Hakima Laribi" userId="801ab3f2-b582-423d-95b6-cfe2c017ca7a" providerId="ADAL" clId="{6A468684-2423-4BEC-AFB9-52EF9198E77D}" dt="2023-07-18T18:54:41.297" v="2900" actId="207"/>
          <ac:spMkLst>
            <pc:docMk/>
            <pc:sldMk cId="253703304" sldId="285"/>
            <ac:spMk id="46" creationId="{E56BAF5B-1A96-8868-2F24-F539C2732104}"/>
          </ac:spMkLst>
        </pc:spChg>
        <pc:picChg chg="add del mod">
          <ac:chgData name="Hakima Laribi" userId="801ab3f2-b582-423d-95b6-cfe2c017ca7a" providerId="ADAL" clId="{6A468684-2423-4BEC-AFB9-52EF9198E77D}" dt="2023-07-18T18:35:04.834" v="2177" actId="478"/>
          <ac:picMkLst>
            <pc:docMk/>
            <pc:sldMk cId="253703304" sldId="285"/>
            <ac:picMk id="10" creationId="{584F5526-7553-37BD-5195-56A809598785}"/>
          </ac:picMkLst>
        </pc:picChg>
        <pc:picChg chg="del">
          <ac:chgData name="Hakima Laribi" userId="801ab3f2-b582-423d-95b6-cfe2c017ca7a" providerId="ADAL" clId="{6A468684-2423-4BEC-AFB9-52EF9198E77D}" dt="2023-07-18T18:34:36.013" v="2169" actId="478"/>
          <ac:picMkLst>
            <pc:docMk/>
            <pc:sldMk cId="253703304" sldId="285"/>
            <ac:picMk id="21" creationId="{3357A467-B433-AA3C-1C71-6DC75F35803E}"/>
          </ac:picMkLst>
        </pc:picChg>
        <pc:picChg chg="add del mod modCrop">
          <ac:chgData name="Hakima Laribi" userId="801ab3f2-b582-423d-95b6-cfe2c017ca7a" providerId="ADAL" clId="{6A468684-2423-4BEC-AFB9-52EF9198E77D}" dt="2023-07-18T18:37:45.665" v="2192" actId="478"/>
          <ac:picMkLst>
            <pc:docMk/>
            <pc:sldMk cId="253703304" sldId="285"/>
            <ac:picMk id="24" creationId="{57CC3422-1D2A-037F-BDBB-D30DEAD337A8}"/>
          </ac:picMkLst>
        </pc:picChg>
        <pc:picChg chg="add mod">
          <ac:chgData name="Hakima Laribi" userId="801ab3f2-b582-423d-95b6-cfe2c017ca7a" providerId="ADAL" clId="{6A468684-2423-4BEC-AFB9-52EF9198E77D}" dt="2023-07-18T18:38:57.049" v="2200" actId="14100"/>
          <ac:picMkLst>
            <pc:docMk/>
            <pc:sldMk cId="253703304" sldId="285"/>
            <ac:picMk id="33" creationId="{C650E0A0-709D-17A6-4F7D-4D46AD26E407}"/>
          </ac:picMkLst>
        </pc:picChg>
        <pc:picChg chg="add mod">
          <ac:chgData name="Hakima Laribi" userId="801ab3f2-b582-423d-95b6-cfe2c017ca7a" providerId="ADAL" clId="{6A468684-2423-4BEC-AFB9-52EF9198E77D}" dt="2023-07-18T18:39:29.459" v="2203" actId="1076"/>
          <ac:picMkLst>
            <pc:docMk/>
            <pc:sldMk cId="253703304" sldId="285"/>
            <ac:picMk id="42" creationId="{3F674B5E-8AF4-477F-3989-3EB6972AB54C}"/>
          </ac:picMkLst>
        </pc:picChg>
      </pc:sldChg>
      <pc:sldChg chg="del">
        <pc:chgData name="Hakima Laribi" userId="801ab3f2-b582-423d-95b6-cfe2c017ca7a" providerId="ADAL" clId="{6A468684-2423-4BEC-AFB9-52EF9198E77D}" dt="2023-07-18T13:35:33.433" v="189" actId="47"/>
        <pc:sldMkLst>
          <pc:docMk/>
          <pc:sldMk cId="2279540847" sldId="285"/>
        </pc:sldMkLst>
      </pc:sldChg>
      <pc:sldChg chg="addSp delSp modSp add mod modAnim">
        <pc:chgData name="Hakima Laribi" userId="801ab3f2-b582-423d-95b6-cfe2c017ca7a" providerId="ADAL" clId="{6A468684-2423-4BEC-AFB9-52EF9198E77D}" dt="2023-07-18T19:18:01.439" v="2954" actId="115"/>
        <pc:sldMkLst>
          <pc:docMk/>
          <pc:sldMk cId="34431666" sldId="286"/>
        </pc:sldMkLst>
        <pc:spChg chg="add del mod">
          <ac:chgData name="Hakima Laribi" userId="801ab3f2-b582-423d-95b6-cfe2c017ca7a" providerId="ADAL" clId="{6A468684-2423-4BEC-AFB9-52EF9198E77D}" dt="2023-07-18T19:09:24.510" v="2906" actId="478"/>
          <ac:spMkLst>
            <pc:docMk/>
            <pc:sldMk cId="34431666" sldId="286"/>
            <ac:spMk id="4" creationId="{7F0845E1-3A8A-DB18-0A0A-C9291B2BD378}"/>
          </ac:spMkLst>
        </pc:spChg>
        <pc:spChg chg="del">
          <ac:chgData name="Hakima Laribi" userId="801ab3f2-b582-423d-95b6-cfe2c017ca7a" providerId="ADAL" clId="{6A468684-2423-4BEC-AFB9-52EF9198E77D}" dt="2023-07-18T19:09:22.572" v="2905" actId="478"/>
          <ac:spMkLst>
            <pc:docMk/>
            <pc:sldMk cId="34431666" sldId="286"/>
            <ac:spMk id="10" creationId="{570346CF-0E4A-B4F2-CE26-F2D3C1234D7B}"/>
          </ac:spMkLst>
        </pc:spChg>
        <pc:spChg chg="del">
          <ac:chgData name="Hakima Laribi" userId="801ab3f2-b582-423d-95b6-cfe2c017ca7a" providerId="ADAL" clId="{6A468684-2423-4BEC-AFB9-52EF9198E77D}" dt="2023-07-18T19:09:21.109" v="2904" actId="478"/>
          <ac:spMkLst>
            <pc:docMk/>
            <pc:sldMk cId="34431666" sldId="286"/>
            <ac:spMk id="23" creationId="{B9B0DCBE-C864-0C3E-EE87-B6EEEFFF8CEB}"/>
          </ac:spMkLst>
        </pc:spChg>
        <pc:spChg chg="mod">
          <ac:chgData name="Hakima Laribi" userId="801ab3f2-b582-423d-95b6-cfe2c017ca7a" providerId="ADAL" clId="{6A468684-2423-4BEC-AFB9-52EF9198E77D}" dt="2023-07-18T19:18:01.439" v="2954" actId="115"/>
          <ac:spMkLst>
            <pc:docMk/>
            <pc:sldMk cId="34431666" sldId="286"/>
            <ac:spMk id="26" creationId="{9AE87404-1142-8545-FD8A-EA86D078BB92}"/>
          </ac:spMkLst>
        </pc:spChg>
        <pc:picChg chg="add mod modCrop">
          <ac:chgData name="Hakima Laribi" userId="801ab3f2-b582-423d-95b6-cfe2c017ca7a" providerId="ADAL" clId="{6A468684-2423-4BEC-AFB9-52EF9198E77D}" dt="2023-07-18T19:12:37.829" v="2942" actId="1036"/>
          <ac:picMkLst>
            <pc:docMk/>
            <pc:sldMk cId="34431666" sldId="286"/>
            <ac:picMk id="6" creationId="{067F518E-00C2-A99E-17E8-924CB9EEE36D}"/>
          </ac:picMkLst>
        </pc:picChg>
        <pc:picChg chg="mod">
          <ac:chgData name="Hakima Laribi" userId="801ab3f2-b582-423d-95b6-cfe2c017ca7a" providerId="ADAL" clId="{6A468684-2423-4BEC-AFB9-52EF9198E77D}" dt="2023-07-18T19:12:11.029" v="2935" actId="1035"/>
          <ac:picMkLst>
            <pc:docMk/>
            <pc:sldMk cId="34431666" sldId="286"/>
            <ac:picMk id="25" creationId="{FDD6D125-21D1-5AA0-0CD5-098120A34C7F}"/>
          </ac:picMkLst>
        </pc:picChg>
      </pc:sldChg>
      <pc:sldChg chg="del">
        <pc:chgData name="Hakima Laribi" userId="801ab3f2-b582-423d-95b6-cfe2c017ca7a" providerId="ADAL" clId="{6A468684-2423-4BEC-AFB9-52EF9198E77D}" dt="2023-07-18T13:35:33.467" v="190" actId="47"/>
        <pc:sldMkLst>
          <pc:docMk/>
          <pc:sldMk cId="3311670136" sldId="286"/>
        </pc:sldMkLst>
      </pc:sldChg>
      <pc:sldChg chg="del">
        <pc:chgData name="Hakima Laribi" userId="801ab3f2-b582-423d-95b6-cfe2c017ca7a" providerId="ADAL" clId="{6A468684-2423-4BEC-AFB9-52EF9198E77D}" dt="2023-07-18T13:35:34.558" v="191" actId="47"/>
        <pc:sldMkLst>
          <pc:docMk/>
          <pc:sldMk cId="3492612814" sldId="287"/>
        </pc:sldMkLst>
      </pc:sldChg>
      <pc:sldChg chg="addSp delSp modSp add mod delAnim modAnim">
        <pc:chgData name="Hakima Laribi" userId="801ab3f2-b582-423d-95b6-cfe2c017ca7a" providerId="ADAL" clId="{6A468684-2423-4BEC-AFB9-52EF9198E77D}" dt="2023-07-18T19:26:44.869" v="3532" actId="113"/>
        <pc:sldMkLst>
          <pc:docMk/>
          <pc:sldMk cId="4145878458" sldId="287"/>
        </pc:sldMkLst>
        <pc:spChg chg="add mod">
          <ac:chgData name="Hakima Laribi" userId="801ab3f2-b582-423d-95b6-cfe2c017ca7a" providerId="ADAL" clId="{6A468684-2423-4BEC-AFB9-52EF9198E77D}" dt="2023-07-18T19:26:44.869" v="3532" actId="113"/>
          <ac:spMkLst>
            <pc:docMk/>
            <pc:sldMk cId="4145878458" sldId="287"/>
            <ac:spMk id="4" creationId="{70899D1C-3DF8-21A2-F591-D131F436A3DA}"/>
          </ac:spMkLst>
        </pc:spChg>
        <pc:spChg chg="del">
          <ac:chgData name="Hakima Laribi" userId="801ab3f2-b582-423d-95b6-cfe2c017ca7a" providerId="ADAL" clId="{6A468684-2423-4BEC-AFB9-52EF9198E77D}" dt="2023-07-18T19:19:19.893" v="2958" actId="478"/>
          <ac:spMkLst>
            <pc:docMk/>
            <pc:sldMk cId="4145878458" sldId="287"/>
            <ac:spMk id="26" creationId="{9AE87404-1142-8545-FD8A-EA86D078BB92}"/>
          </ac:spMkLst>
        </pc:spChg>
        <pc:picChg chg="del">
          <ac:chgData name="Hakima Laribi" userId="801ab3f2-b582-423d-95b6-cfe2c017ca7a" providerId="ADAL" clId="{6A468684-2423-4BEC-AFB9-52EF9198E77D}" dt="2023-07-18T19:19:17.149" v="2957" actId="478"/>
          <ac:picMkLst>
            <pc:docMk/>
            <pc:sldMk cId="4145878458" sldId="287"/>
            <ac:picMk id="6" creationId="{067F518E-00C2-A99E-17E8-924CB9EEE36D}"/>
          </ac:picMkLst>
        </pc:picChg>
        <pc:picChg chg="del">
          <ac:chgData name="Hakima Laribi" userId="801ab3f2-b582-423d-95b6-cfe2c017ca7a" providerId="ADAL" clId="{6A468684-2423-4BEC-AFB9-52EF9198E77D}" dt="2023-07-18T19:19:15.472" v="2956" actId="478"/>
          <ac:picMkLst>
            <pc:docMk/>
            <pc:sldMk cId="4145878458" sldId="287"/>
            <ac:picMk id="25" creationId="{FDD6D125-21D1-5AA0-0CD5-098120A34C7F}"/>
          </ac:picMkLst>
        </pc:picChg>
      </pc:sldChg>
      <pc:sldChg chg="del">
        <pc:chgData name="Hakima Laribi" userId="801ab3f2-b582-423d-95b6-cfe2c017ca7a" providerId="ADAL" clId="{6A468684-2423-4BEC-AFB9-52EF9198E77D}" dt="2023-07-18T13:35:34.966" v="192" actId="47"/>
        <pc:sldMkLst>
          <pc:docMk/>
          <pc:sldMk cId="364525068" sldId="288"/>
        </pc:sldMkLst>
      </pc:sldChg>
      <pc:sldChg chg="addSp delSp modSp add mod modAnim">
        <pc:chgData name="Hakima Laribi" userId="801ab3f2-b582-423d-95b6-cfe2c017ca7a" providerId="ADAL" clId="{6A468684-2423-4BEC-AFB9-52EF9198E77D}" dt="2023-07-24T19:12:19.654" v="19158" actId="14100"/>
        <pc:sldMkLst>
          <pc:docMk/>
          <pc:sldMk cId="2889157936" sldId="288"/>
        </pc:sldMkLst>
        <pc:spChg chg="del">
          <ac:chgData name="Hakima Laribi" userId="801ab3f2-b582-423d-95b6-cfe2c017ca7a" providerId="ADAL" clId="{6A468684-2423-4BEC-AFB9-52EF9198E77D}" dt="2023-07-18T19:31:52.650" v="3534" actId="478"/>
          <ac:spMkLst>
            <pc:docMk/>
            <pc:sldMk cId="2889157936" sldId="288"/>
            <ac:spMk id="4" creationId="{70899D1C-3DF8-21A2-F591-D131F436A3DA}"/>
          </ac:spMkLst>
        </pc:spChg>
        <pc:spChg chg="add mod">
          <ac:chgData name="Hakima Laribi" userId="801ab3f2-b582-423d-95b6-cfe2c017ca7a" providerId="ADAL" clId="{6A468684-2423-4BEC-AFB9-52EF9198E77D}" dt="2023-07-24T19:12:19.654" v="19158" actId="14100"/>
          <ac:spMkLst>
            <pc:docMk/>
            <pc:sldMk cId="2889157936" sldId="288"/>
            <ac:spMk id="9" creationId="{B604013F-B9E1-1F5C-AF5D-B9FF8AEBCAEB}"/>
          </ac:spMkLst>
        </pc:spChg>
        <pc:spChg chg="add mod">
          <ac:chgData name="Hakima Laribi" userId="801ab3f2-b582-423d-95b6-cfe2c017ca7a" providerId="ADAL" clId="{6A468684-2423-4BEC-AFB9-52EF9198E77D}" dt="2023-07-18T19:37:09.387" v="3650" actId="1037"/>
          <ac:spMkLst>
            <pc:docMk/>
            <pc:sldMk cId="2889157936" sldId="288"/>
            <ac:spMk id="10" creationId="{1842A75A-3210-DB60-A058-766B13237154}"/>
          </ac:spMkLst>
        </pc:spChg>
        <pc:spChg chg="add mod">
          <ac:chgData name="Hakima Laribi" userId="801ab3f2-b582-423d-95b6-cfe2c017ca7a" providerId="ADAL" clId="{6A468684-2423-4BEC-AFB9-52EF9198E77D}" dt="2023-07-18T19:36:43.866" v="3644" actId="1038"/>
          <ac:spMkLst>
            <pc:docMk/>
            <pc:sldMk cId="2889157936" sldId="288"/>
            <ac:spMk id="11" creationId="{84C86499-A8CC-3C81-C669-3D553E3728B8}"/>
          </ac:spMkLst>
        </pc:spChg>
        <pc:picChg chg="add mod">
          <ac:chgData name="Hakima Laribi" userId="801ab3f2-b582-423d-95b6-cfe2c017ca7a" providerId="ADAL" clId="{6A468684-2423-4BEC-AFB9-52EF9198E77D}" dt="2023-07-18T19:32:03.072" v="3539" actId="14100"/>
          <ac:picMkLst>
            <pc:docMk/>
            <pc:sldMk cId="2889157936" sldId="288"/>
            <ac:picMk id="6" creationId="{6AE977EE-17AD-4668-0491-7F78CA0D1269}"/>
          </ac:picMkLst>
        </pc:picChg>
        <pc:picChg chg="add mod">
          <ac:chgData name="Hakima Laribi" userId="801ab3f2-b582-423d-95b6-cfe2c017ca7a" providerId="ADAL" clId="{6A468684-2423-4BEC-AFB9-52EF9198E77D}" dt="2023-07-18T19:33:13.417" v="3543" actId="1076"/>
          <ac:picMkLst>
            <pc:docMk/>
            <pc:sldMk cId="2889157936" sldId="288"/>
            <ac:picMk id="8" creationId="{EDDEB21E-338D-9633-26B0-A187ED33E165}"/>
          </ac:picMkLst>
        </pc:picChg>
      </pc:sldChg>
      <pc:sldChg chg="addSp delSp modSp add mod modAnim modNotesTx">
        <pc:chgData name="Hakima Laribi" userId="801ab3f2-b582-423d-95b6-cfe2c017ca7a" providerId="ADAL" clId="{6A468684-2423-4BEC-AFB9-52EF9198E77D}" dt="2023-07-25T14:18:27.080" v="19662" actId="122"/>
        <pc:sldMkLst>
          <pc:docMk/>
          <pc:sldMk cId="3484909054" sldId="289"/>
        </pc:sldMkLst>
        <pc:spChg chg="add mod">
          <ac:chgData name="Hakima Laribi" userId="801ab3f2-b582-423d-95b6-cfe2c017ca7a" providerId="ADAL" clId="{6A468684-2423-4BEC-AFB9-52EF9198E77D}" dt="2023-07-18T19:40:38.537" v="3694" actId="1076"/>
          <ac:spMkLst>
            <pc:docMk/>
            <pc:sldMk cId="3484909054" sldId="289"/>
            <ac:spMk id="4" creationId="{4A3B6D60-FD55-187B-1D78-6CA3BE41B7C7}"/>
          </ac:spMkLst>
        </pc:spChg>
        <pc:spChg chg="add mod">
          <ac:chgData name="Hakima Laribi" userId="801ab3f2-b582-423d-95b6-cfe2c017ca7a" providerId="ADAL" clId="{6A468684-2423-4BEC-AFB9-52EF9198E77D}" dt="2023-07-18T19:53:13.778" v="3762" actId="115"/>
          <ac:spMkLst>
            <pc:docMk/>
            <pc:sldMk cId="3484909054" sldId="289"/>
            <ac:spMk id="5" creationId="{B1D57DC3-B312-EBD8-75F2-6184E12EE094}"/>
          </ac:spMkLst>
        </pc:spChg>
        <pc:spChg chg="add mod">
          <ac:chgData name="Hakima Laribi" userId="801ab3f2-b582-423d-95b6-cfe2c017ca7a" providerId="ADAL" clId="{6A468684-2423-4BEC-AFB9-52EF9198E77D}" dt="2023-07-25T11:07:41.599" v="19362" actId="20577"/>
          <ac:spMkLst>
            <pc:docMk/>
            <pc:sldMk cId="3484909054" sldId="289"/>
            <ac:spMk id="7" creationId="{A432695D-0C02-CA9C-72DC-FCA1F57D0DFE}"/>
          </ac:spMkLst>
        </pc:spChg>
        <pc:spChg chg="del">
          <ac:chgData name="Hakima Laribi" userId="801ab3f2-b582-423d-95b6-cfe2c017ca7a" providerId="ADAL" clId="{6A468684-2423-4BEC-AFB9-52EF9198E77D}" dt="2023-07-18T19:39:05.902" v="3653" actId="478"/>
          <ac:spMkLst>
            <pc:docMk/>
            <pc:sldMk cId="3484909054" sldId="289"/>
            <ac:spMk id="9" creationId="{B604013F-B9E1-1F5C-AF5D-B9FF8AEBCAEB}"/>
          </ac:spMkLst>
        </pc:spChg>
        <pc:spChg chg="mod">
          <ac:chgData name="Hakima Laribi" userId="801ab3f2-b582-423d-95b6-cfe2c017ca7a" providerId="ADAL" clId="{6A468684-2423-4BEC-AFB9-52EF9198E77D}" dt="2023-07-24T19:19:45.406" v="19159" actId="1076"/>
          <ac:spMkLst>
            <pc:docMk/>
            <pc:sldMk cId="3484909054" sldId="289"/>
            <ac:spMk id="10" creationId="{1842A75A-3210-DB60-A058-766B13237154}"/>
          </ac:spMkLst>
        </pc:spChg>
        <pc:spChg chg="mod">
          <ac:chgData name="Hakima Laribi" userId="801ab3f2-b582-423d-95b6-cfe2c017ca7a" providerId="ADAL" clId="{6A468684-2423-4BEC-AFB9-52EF9198E77D}" dt="2023-07-18T19:43:27.005" v="3736" actId="207"/>
          <ac:spMkLst>
            <pc:docMk/>
            <pc:sldMk cId="3484909054" sldId="289"/>
            <ac:spMk id="11" creationId="{84C86499-A8CC-3C81-C669-3D553E3728B8}"/>
          </ac:spMkLst>
        </pc:spChg>
        <pc:spChg chg="add del">
          <ac:chgData name="Hakima Laribi" userId="801ab3f2-b582-423d-95b6-cfe2c017ca7a" providerId="ADAL" clId="{6A468684-2423-4BEC-AFB9-52EF9198E77D}" dt="2023-07-18T19:58:36.705" v="3776" actId="478"/>
          <ac:spMkLst>
            <pc:docMk/>
            <pc:sldMk cId="3484909054" sldId="289"/>
            <ac:spMk id="12" creationId="{AA2FD98A-92E4-A5C1-1F31-0BFA3CDDE6F3}"/>
          </ac:spMkLst>
        </pc:spChg>
        <pc:spChg chg="add mod">
          <ac:chgData name="Hakima Laribi" userId="801ab3f2-b582-423d-95b6-cfe2c017ca7a" providerId="ADAL" clId="{6A468684-2423-4BEC-AFB9-52EF9198E77D}" dt="2023-07-18T20:21:14.837" v="4004" actId="1038"/>
          <ac:spMkLst>
            <pc:docMk/>
            <pc:sldMk cId="3484909054" sldId="289"/>
            <ac:spMk id="13" creationId="{BEAFF8BA-DFA4-9431-F3A1-B716A92FBEA3}"/>
          </ac:spMkLst>
        </pc:spChg>
        <pc:spChg chg="add mod">
          <ac:chgData name="Hakima Laribi" userId="801ab3f2-b582-423d-95b6-cfe2c017ca7a" providerId="ADAL" clId="{6A468684-2423-4BEC-AFB9-52EF9198E77D}" dt="2023-07-18T20:08:36.556" v="3974" actId="1076"/>
          <ac:spMkLst>
            <pc:docMk/>
            <pc:sldMk cId="3484909054" sldId="289"/>
            <ac:spMk id="14" creationId="{FBF1F56B-37E2-75A9-8629-4E59F2AC9718}"/>
          </ac:spMkLst>
        </pc:spChg>
        <pc:spChg chg="add mod">
          <ac:chgData name="Hakima Laribi" userId="801ab3f2-b582-423d-95b6-cfe2c017ca7a" providerId="ADAL" clId="{6A468684-2423-4BEC-AFB9-52EF9198E77D}" dt="2023-07-18T20:12:36.225" v="3992" actId="1038"/>
          <ac:spMkLst>
            <pc:docMk/>
            <pc:sldMk cId="3484909054" sldId="289"/>
            <ac:spMk id="15" creationId="{87D5FF52-D733-3A2B-88B3-960CFA0E1733}"/>
          </ac:spMkLst>
        </pc:spChg>
        <pc:spChg chg="add del mod">
          <ac:chgData name="Hakima Laribi" userId="801ab3f2-b582-423d-95b6-cfe2c017ca7a" providerId="ADAL" clId="{6A468684-2423-4BEC-AFB9-52EF9198E77D}" dt="2023-07-18T20:12:04.562" v="3983" actId="478"/>
          <ac:spMkLst>
            <pc:docMk/>
            <pc:sldMk cId="3484909054" sldId="289"/>
            <ac:spMk id="16" creationId="{72D8B456-CF12-B5FE-8EE5-83EA49CB10C4}"/>
          </ac:spMkLst>
        </pc:spChg>
        <pc:spChg chg="add del mod">
          <ac:chgData name="Hakima Laribi" userId="801ab3f2-b582-423d-95b6-cfe2c017ca7a" providerId="ADAL" clId="{6A468684-2423-4BEC-AFB9-52EF9198E77D}" dt="2023-07-18T20:12:10.937" v="3986"/>
          <ac:spMkLst>
            <pc:docMk/>
            <pc:sldMk cId="3484909054" sldId="289"/>
            <ac:spMk id="17" creationId="{F21D3EF7-221A-1C32-1AB9-AC80F7AD41B2}"/>
          </ac:spMkLst>
        </pc:spChg>
        <pc:spChg chg="add mod">
          <ac:chgData name="Hakima Laribi" userId="801ab3f2-b582-423d-95b6-cfe2c017ca7a" providerId="ADAL" clId="{6A468684-2423-4BEC-AFB9-52EF9198E77D}" dt="2023-07-25T11:07:50.310" v="19372" actId="20577"/>
          <ac:spMkLst>
            <pc:docMk/>
            <pc:sldMk cId="3484909054" sldId="289"/>
            <ac:spMk id="18" creationId="{871A2D58-7466-5440-04FC-746433745609}"/>
          </ac:spMkLst>
        </pc:spChg>
        <pc:spChg chg="add mod">
          <ac:chgData name="Hakima Laribi" userId="801ab3f2-b582-423d-95b6-cfe2c017ca7a" providerId="ADAL" clId="{6A468684-2423-4BEC-AFB9-52EF9198E77D}" dt="2023-07-25T14:18:27.080" v="19662" actId="122"/>
          <ac:spMkLst>
            <pc:docMk/>
            <pc:sldMk cId="3484909054" sldId="289"/>
            <ac:spMk id="19" creationId="{11787796-6FD6-B867-B964-E6CE8676F4EF}"/>
          </ac:spMkLst>
        </pc:spChg>
        <pc:spChg chg="add del mod">
          <ac:chgData name="Hakima Laribi" userId="801ab3f2-b582-423d-95b6-cfe2c017ca7a" providerId="ADAL" clId="{6A468684-2423-4BEC-AFB9-52EF9198E77D}" dt="2023-07-18T20:49:42.483" v="4268" actId="478"/>
          <ac:spMkLst>
            <pc:docMk/>
            <pc:sldMk cId="3484909054" sldId="289"/>
            <ac:spMk id="20" creationId="{5838A1B1-303C-4CE9-A048-1470FDC4686F}"/>
          </ac:spMkLst>
        </pc:spChg>
        <pc:spChg chg="add del mod">
          <ac:chgData name="Hakima Laribi" userId="801ab3f2-b582-423d-95b6-cfe2c017ca7a" providerId="ADAL" clId="{6A468684-2423-4BEC-AFB9-52EF9198E77D}" dt="2023-07-18T20:51:11.602" v="4296" actId="478"/>
          <ac:spMkLst>
            <pc:docMk/>
            <pc:sldMk cId="3484909054" sldId="289"/>
            <ac:spMk id="21" creationId="{A7BC8F55-5DC3-1010-71FD-EF50556BB5AA}"/>
          </ac:spMkLst>
        </pc:spChg>
        <pc:spChg chg="add del mod">
          <ac:chgData name="Hakima Laribi" userId="801ab3f2-b582-423d-95b6-cfe2c017ca7a" providerId="ADAL" clId="{6A468684-2423-4BEC-AFB9-52EF9198E77D}" dt="2023-07-18T20:51:11.602" v="4296" actId="478"/>
          <ac:spMkLst>
            <pc:docMk/>
            <pc:sldMk cId="3484909054" sldId="289"/>
            <ac:spMk id="22" creationId="{2249EC01-61E7-DEFE-B333-3EA8473F2D0E}"/>
          </ac:spMkLst>
        </pc:spChg>
        <pc:spChg chg="add del mod">
          <ac:chgData name="Hakima Laribi" userId="801ab3f2-b582-423d-95b6-cfe2c017ca7a" providerId="ADAL" clId="{6A468684-2423-4BEC-AFB9-52EF9198E77D}" dt="2023-07-18T20:51:11.602" v="4296" actId="478"/>
          <ac:spMkLst>
            <pc:docMk/>
            <pc:sldMk cId="3484909054" sldId="289"/>
            <ac:spMk id="23" creationId="{0EFC4487-A8DD-9E89-A0EB-5EADD96C4CC9}"/>
          </ac:spMkLst>
        </pc:spChg>
        <pc:spChg chg="add del mod">
          <ac:chgData name="Hakima Laribi" userId="801ab3f2-b582-423d-95b6-cfe2c017ca7a" providerId="ADAL" clId="{6A468684-2423-4BEC-AFB9-52EF9198E77D}" dt="2023-07-18T20:51:11.602" v="4296" actId="478"/>
          <ac:spMkLst>
            <pc:docMk/>
            <pc:sldMk cId="3484909054" sldId="289"/>
            <ac:spMk id="24" creationId="{AD1ACE80-5277-9138-B2B4-49630FF24B15}"/>
          </ac:spMkLst>
        </pc:spChg>
        <pc:picChg chg="mod">
          <ac:chgData name="Hakima Laribi" userId="801ab3f2-b582-423d-95b6-cfe2c017ca7a" providerId="ADAL" clId="{6A468684-2423-4BEC-AFB9-52EF9198E77D}" dt="2023-07-24T19:24:19.136" v="19166" actId="1076"/>
          <ac:picMkLst>
            <pc:docMk/>
            <pc:sldMk cId="3484909054" sldId="289"/>
            <ac:picMk id="6" creationId="{6AE977EE-17AD-4668-0491-7F78CA0D1269}"/>
          </ac:picMkLst>
        </pc:picChg>
        <pc:picChg chg="mod">
          <ac:chgData name="Hakima Laribi" userId="801ab3f2-b582-423d-95b6-cfe2c017ca7a" providerId="ADAL" clId="{6A468684-2423-4BEC-AFB9-52EF9198E77D}" dt="2023-07-18T20:11:40.937" v="3979" actId="1076"/>
          <ac:picMkLst>
            <pc:docMk/>
            <pc:sldMk cId="3484909054" sldId="289"/>
            <ac:picMk id="8" creationId="{EDDEB21E-338D-9633-26B0-A187ED33E165}"/>
          </ac:picMkLst>
        </pc:picChg>
      </pc:sldChg>
      <pc:sldChg chg="del">
        <pc:chgData name="Hakima Laribi" userId="801ab3f2-b582-423d-95b6-cfe2c017ca7a" providerId="ADAL" clId="{6A468684-2423-4BEC-AFB9-52EF9198E77D}" dt="2023-07-18T13:35:31.684" v="188" actId="47"/>
        <pc:sldMkLst>
          <pc:docMk/>
          <pc:sldMk cId="4247250610" sldId="289"/>
        </pc:sldMkLst>
      </pc:sldChg>
      <pc:sldChg chg="addSp delSp modSp add mod modAnim">
        <pc:chgData name="Hakima Laribi" userId="801ab3f2-b582-423d-95b6-cfe2c017ca7a" providerId="ADAL" clId="{6A468684-2423-4BEC-AFB9-52EF9198E77D}" dt="2023-07-25T11:09:19.567" v="19374"/>
        <pc:sldMkLst>
          <pc:docMk/>
          <pc:sldMk cId="2408165352" sldId="290"/>
        </pc:sldMkLst>
        <pc:spChg chg="add mod">
          <ac:chgData name="Hakima Laribi" userId="801ab3f2-b582-423d-95b6-cfe2c017ca7a" providerId="ADAL" clId="{6A468684-2423-4BEC-AFB9-52EF9198E77D}" dt="2023-07-18T20:41:29.939" v="4225" actId="1076"/>
          <ac:spMkLst>
            <pc:docMk/>
            <pc:sldMk cId="2408165352" sldId="290"/>
            <ac:spMk id="4" creationId="{0397DD6D-CB8D-B991-ABFC-2E573575BE9B}"/>
          </ac:spMkLst>
        </pc:spChg>
        <pc:spChg chg="add mod">
          <ac:chgData name="Hakima Laribi" userId="801ab3f2-b582-423d-95b6-cfe2c017ca7a" providerId="ADAL" clId="{6A468684-2423-4BEC-AFB9-52EF9198E77D}" dt="2023-07-18T20:41:50.902" v="4247" actId="20577"/>
          <ac:spMkLst>
            <pc:docMk/>
            <pc:sldMk cId="2408165352" sldId="290"/>
            <ac:spMk id="5" creationId="{7F837B08-4031-C060-EB0C-169B66B5CADA}"/>
          </ac:spMkLst>
        </pc:spChg>
        <pc:spChg chg="mod">
          <ac:chgData name="Hakima Laribi" userId="801ab3f2-b582-423d-95b6-cfe2c017ca7a" providerId="ADAL" clId="{6A468684-2423-4BEC-AFB9-52EF9198E77D}" dt="2023-07-18T20:39:45.259" v="4131" actId="113"/>
          <ac:spMkLst>
            <pc:docMk/>
            <pc:sldMk cId="2408165352" sldId="290"/>
            <ac:spMk id="26" creationId="{9AE87404-1142-8545-FD8A-EA86D078BB92}"/>
          </ac:spMkLst>
        </pc:spChg>
        <pc:picChg chg="del">
          <ac:chgData name="Hakima Laribi" userId="801ab3f2-b582-423d-95b6-cfe2c017ca7a" providerId="ADAL" clId="{6A468684-2423-4BEC-AFB9-52EF9198E77D}" dt="2023-07-18T20:38:58.233" v="4118" actId="478"/>
          <ac:picMkLst>
            <pc:docMk/>
            <pc:sldMk cId="2408165352" sldId="290"/>
            <ac:picMk id="6" creationId="{067F518E-00C2-A99E-17E8-924CB9EEE36D}"/>
          </ac:picMkLst>
        </pc:picChg>
        <pc:picChg chg="mod">
          <ac:chgData name="Hakima Laribi" userId="801ab3f2-b582-423d-95b6-cfe2c017ca7a" providerId="ADAL" clId="{6A468684-2423-4BEC-AFB9-52EF9198E77D}" dt="2023-07-25T11:09:08.335" v="19373" actId="1076"/>
          <ac:picMkLst>
            <pc:docMk/>
            <pc:sldMk cId="2408165352" sldId="290"/>
            <ac:picMk id="25" creationId="{FDD6D125-21D1-5AA0-0CD5-098120A34C7F}"/>
          </ac:picMkLst>
        </pc:picChg>
      </pc:sldChg>
      <pc:sldChg chg="del">
        <pc:chgData name="Hakima Laribi" userId="801ab3f2-b582-423d-95b6-cfe2c017ca7a" providerId="ADAL" clId="{6A468684-2423-4BEC-AFB9-52EF9198E77D}" dt="2023-07-18T13:35:20.236" v="181" actId="47"/>
        <pc:sldMkLst>
          <pc:docMk/>
          <pc:sldMk cId="2738958612" sldId="290"/>
        </pc:sldMkLst>
      </pc:sldChg>
      <pc:sldChg chg="del">
        <pc:chgData name="Hakima Laribi" userId="801ab3f2-b582-423d-95b6-cfe2c017ca7a" providerId="ADAL" clId="{6A468684-2423-4BEC-AFB9-52EF9198E77D}" dt="2023-07-18T13:35:35.834" v="193" actId="47"/>
        <pc:sldMkLst>
          <pc:docMk/>
          <pc:sldMk cId="1014888225" sldId="291"/>
        </pc:sldMkLst>
      </pc:sldChg>
      <pc:sldChg chg="addSp delSp modSp add mod modNotesTx">
        <pc:chgData name="Hakima Laribi" userId="801ab3f2-b582-423d-95b6-cfe2c017ca7a" providerId="ADAL" clId="{6A468684-2423-4BEC-AFB9-52EF9198E77D}" dt="2023-07-24T19:36:28.509" v="19259" actId="1037"/>
        <pc:sldMkLst>
          <pc:docMk/>
          <pc:sldMk cId="2686538991" sldId="291"/>
        </pc:sldMkLst>
        <pc:spChg chg="del mod">
          <ac:chgData name="Hakima Laribi" userId="801ab3f2-b582-423d-95b6-cfe2c017ca7a" providerId="ADAL" clId="{6A468684-2423-4BEC-AFB9-52EF9198E77D}" dt="2023-07-24T19:33:34.313" v="19242" actId="478"/>
          <ac:spMkLst>
            <pc:docMk/>
            <pc:sldMk cId="2686538991" sldId="291"/>
            <ac:spMk id="2" creationId="{7632FE86-992B-6946-A8AA-EDDA67DB3303}"/>
          </ac:spMkLst>
        </pc:spChg>
        <pc:spChg chg="del">
          <ac:chgData name="Hakima Laribi" userId="801ab3f2-b582-423d-95b6-cfe2c017ca7a" providerId="ADAL" clId="{6A468684-2423-4BEC-AFB9-52EF9198E77D}" dt="2023-07-18T20:42:44.715" v="4249" actId="478"/>
          <ac:spMkLst>
            <pc:docMk/>
            <pc:sldMk cId="2686538991" sldId="291"/>
            <ac:spMk id="4" creationId="{0397DD6D-CB8D-B991-ABFC-2E573575BE9B}"/>
          </ac:spMkLst>
        </pc:spChg>
        <pc:spChg chg="del">
          <ac:chgData name="Hakima Laribi" userId="801ab3f2-b582-423d-95b6-cfe2c017ca7a" providerId="ADAL" clId="{6A468684-2423-4BEC-AFB9-52EF9198E77D}" dt="2023-07-18T20:42:44.715" v="4249" actId="478"/>
          <ac:spMkLst>
            <pc:docMk/>
            <pc:sldMk cId="2686538991" sldId="291"/>
            <ac:spMk id="5" creationId="{7F837B08-4031-C060-EB0C-169B66B5CADA}"/>
          </ac:spMkLst>
        </pc:spChg>
        <pc:spChg chg="add del mod">
          <ac:chgData name="Hakima Laribi" userId="801ab3f2-b582-423d-95b6-cfe2c017ca7a" providerId="ADAL" clId="{6A468684-2423-4BEC-AFB9-52EF9198E77D}" dt="2023-07-24T19:33:37.120" v="19243" actId="478"/>
          <ac:spMkLst>
            <pc:docMk/>
            <pc:sldMk cId="2686538991" sldId="291"/>
            <ac:spMk id="10" creationId="{E4444CD3-491D-080C-07AC-A0CE7FCFA256}"/>
          </ac:spMkLst>
        </pc:spChg>
        <pc:spChg chg="del">
          <ac:chgData name="Hakima Laribi" userId="801ab3f2-b582-423d-95b6-cfe2c017ca7a" providerId="ADAL" clId="{6A468684-2423-4BEC-AFB9-52EF9198E77D}" dt="2023-07-18T20:42:47.427" v="4251" actId="478"/>
          <ac:spMkLst>
            <pc:docMk/>
            <pc:sldMk cId="2686538991" sldId="291"/>
            <ac:spMk id="26" creationId="{9AE87404-1142-8545-FD8A-EA86D078BB92}"/>
          </ac:spMkLst>
        </pc:spChg>
        <pc:picChg chg="add del">
          <ac:chgData name="Hakima Laribi" userId="801ab3f2-b582-423d-95b6-cfe2c017ca7a" providerId="ADAL" clId="{6A468684-2423-4BEC-AFB9-52EF9198E77D}" dt="2023-07-24T19:33:26.352" v="19240" actId="22"/>
          <ac:picMkLst>
            <pc:docMk/>
            <pc:sldMk cId="2686538991" sldId="291"/>
            <ac:picMk id="5" creationId="{3FD97E7E-06A3-52D2-284A-8BBCD2B69426}"/>
          </ac:picMkLst>
        </pc:picChg>
        <pc:picChg chg="add del mod">
          <ac:chgData name="Hakima Laribi" userId="801ab3f2-b582-423d-95b6-cfe2c017ca7a" providerId="ADAL" clId="{6A468684-2423-4BEC-AFB9-52EF9198E77D}" dt="2023-07-24T19:33:21.831" v="19238" actId="478"/>
          <ac:picMkLst>
            <pc:docMk/>
            <pc:sldMk cId="2686538991" sldId="291"/>
            <ac:picMk id="7" creationId="{C18D79BB-5CA0-C223-227C-B19769DC7B97}"/>
          </ac:picMkLst>
        </pc:picChg>
        <pc:picChg chg="add del mod">
          <ac:chgData name="Hakima Laribi" userId="801ab3f2-b582-423d-95b6-cfe2c017ca7a" providerId="ADAL" clId="{6A468684-2423-4BEC-AFB9-52EF9198E77D}" dt="2023-07-24T19:36:20.163" v="19254" actId="478"/>
          <ac:picMkLst>
            <pc:docMk/>
            <pc:sldMk cId="2686538991" sldId="291"/>
            <ac:picMk id="8" creationId="{E7BF1C8C-FF86-3ED0-5C21-A5D204EDD080}"/>
          </ac:picMkLst>
        </pc:picChg>
        <pc:picChg chg="add mod">
          <ac:chgData name="Hakima Laribi" userId="801ab3f2-b582-423d-95b6-cfe2c017ca7a" providerId="ADAL" clId="{6A468684-2423-4BEC-AFB9-52EF9198E77D}" dt="2023-07-24T19:36:28.509" v="19259" actId="1037"/>
          <ac:picMkLst>
            <pc:docMk/>
            <pc:sldMk cId="2686538991" sldId="291"/>
            <ac:picMk id="12" creationId="{1A1795D3-AC81-5E63-A829-1950DB777B9A}"/>
          </ac:picMkLst>
        </pc:picChg>
        <pc:picChg chg="del">
          <ac:chgData name="Hakima Laribi" userId="801ab3f2-b582-423d-95b6-cfe2c017ca7a" providerId="ADAL" clId="{6A468684-2423-4BEC-AFB9-52EF9198E77D}" dt="2023-07-18T20:42:45.725" v="4250" actId="478"/>
          <ac:picMkLst>
            <pc:docMk/>
            <pc:sldMk cId="2686538991" sldId="291"/>
            <ac:picMk id="25" creationId="{FDD6D125-21D1-5AA0-0CD5-098120A34C7F}"/>
          </ac:picMkLst>
        </pc:picChg>
      </pc:sldChg>
      <pc:sldChg chg="addSp delSp modSp add mod ord modAnim">
        <pc:chgData name="Hakima Laribi" userId="801ab3f2-b582-423d-95b6-cfe2c017ca7a" providerId="ADAL" clId="{6A468684-2423-4BEC-AFB9-52EF9198E77D}" dt="2023-07-25T11:09:33.304" v="19376"/>
        <pc:sldMkLst>
          <pc:docMk/>
          <pc:sldMk cId="3405845277" sldId="292"/>
        </pc:sldMkLst>
        <pc:spChg chg="del">
          <ac:chgData name="Hakima Laribi" userId="801ab3f2-b582-423d-95b6-cfe2c017ca7a" providerId="ADAL" clId="{6A468684-2423-4BEC-AFB9-52EF9198E77D}" dt="2023-07-18T20:56:52.198" v="4310" actId="478"/>
          <ac:spMkLst>
            <pc:docMk/>
            <pc:sldMk cId="3405845277" sldId="292"/>
            <ac:spMk id="4" creationId="{0397DD6D-CB8D-B991-ABFC-2E573575BE9B}"/>
          </ac:spMkLst>
        </pc:spChg>
        <pc:spChg chg="del">
          <ac:chgData name="Hakima Laribi" userId="801ab3f2-b582-423d-95b6-cfe2c017ca7a" providerId="ADAL" clId="{6A468684-2423-4BEC-AFB9-52EF9198E77D}" dt="2023-07-18T20:56:52.198" v="4310" actId="478"/>
          <ac:spMkLst>
            <pc:docMk/>
            <pc:sldMk cId="3405845277" sldId="292"/>
            <ac:spMk id="5" creationId="{7F837B08-4031-C060-EB0C-169B66B5CADA}"/>
          </ac:spMkLst>
        </pc:spChg>
        <pc:spChg chg="add mod">
          <ac:chgData name="Hakima Laribi" userId="801ab3f2-b582-423d-95b6-cfe2c017ca7a" providerId="ADAL" clId="{6A468684-2423-4BEC-AFB9-52EF9198E77D}" dt="2023-07-18T21:05:54.372" v="4680" actId="20577"/>
          <ac:spMkLst>
            <pc:docMk/>
            <pc:sldMk cId="3405845277" sldId="292"/>
            <ac:spMk id="6" creationId="{BBC63A8D-E3BB-55D3-38D9-136C569A31AD}"/>
          </ac:spMkLst>
        </pc:spChg>
        <pc:spChg chg="mod">
          <ac:chgData name="Hakima Laribi" userId="801ab3f2-b582-423d-95b6-cfe2c017ca7a" providerId="ADAL" clId="{6A468684-2423-4BEC-AFB9-52EF9198E77D}" dt="2023-07-18T20:56:46.796" v="4309" actId="113"/>
          <ac:spMkLst>
            <pc:docMk/>
            <pc:sldMk cId="3405845277" sldId="292"/>
            <ac:spMk id="26" creationId="{9AE87404-1142-8545-FD8A-EA86D078BB92}"/>
          </ac:spMkLst>
        </pc:spChg>
        <pc:picChg chg="mod">
          <ac:chgData name="Hakima Laribi" userId="801ab3f2-b582-423d-95b6-cfe2c017ca7a" providerId="ADAL" clId="{6A468684-2423-4BEC-AFB9-52EF9198E77D}" dt="2023-07-25T11:09:26.121" v="19375" actId="1076"/>
          <ac:picMkLst>
            <pc:docMk/>
            <pc:sldMk cId="3405845277" sldId="292"/>
            <ac:picMk id="25" creationId="{FDD6D125-21D1-5AA0-0CD5-098120A34C7F}"/>
          </ac:picMkLst>
        </pc:picChg>
      </pc:sldChg>
      <pc:sldChg chg="addSp delSp modSp add mod">
        <pc:chgData name="Hakima Laribi" userId="801ab3f2-b582-423d-95b6-cfe2c017ca7a" providerId="ADAL" clId="{6A468684-2423-4BEC-AFB9-52EF9198E77D}" dt="2023-07-24T19:52:06.851" v="19286" actId="1076"/>
        <pc:sldMkLst>
          <pc:docMk/>
          <pc:sldMk cId="2968478734" sldId="293"/>
        </pc:sldMkLst>
        <pc:spChg chg="del">
          <ac:chgData name="Hakima Laribi" userId="801ab3f2-b582-423d-95b6-cfe2c017ca7a" providerId="ADAL" clId="{6A468684-2423-4BEC-AFB9-52EF9198E77D}" dt="2023-07-18T21:06:52.810" v="4682" actId="478"/>
          <ac:spMkLst>
            <pc:docMk/>
            <pc:sldMk cId="2968478734" sldId="293"/>
            <ac:spMk id="6" creationId="{BBC63A8D-E3BB-55D3-38D9-136C569A31AD}"/>
          </ac:spMkLst>
        </pc:spChg>
        <pc:spChg chg="add mod">
          <ac:chgData name="Hakima Laribi" userId="801ab3f2-b582-423d-95b6-cfe2c017ca7a" providerId="ADAL" clId="{6A468684-2423-4BEC-AFB9-52EF9198E77D}" dt="2023-07-18T21:22:17.086" v="4930" actId="14100"/>
          <ac:spMkLst>
            <pc:docMk/>
            <pc:sldMk cId="2968478734" sldId="293"/>
            <ac:spMk id="9" creationId="{96BE4759-11D9-1632-C850-F4D0E627195D}"/>
          </ac:spMkLst>
        </pc:spChg>
        <pc:spChg chg="del">
          <ac:chgData name="Hakima Laribi" userId="801ab3f2-b582-423d-95b6-cfe2c017ca7a" providerId="ADAL" clId="{6A468684-2423-4BEC-AFB9-52EF9198E77D}" dt="2023-07-18T21:06:52.810" v="4682" actId="478"/>
          <ac:spMkLst>
            <pc:docMk/>
            <pc:sldMk cId="2968478734" sldId="293"/>
            <ac:spMk id="26" creationId="{9AE87404-1142-8545-FD8A-EA86D078BB92}"/>
          </ac:spMkLst>
        </pc:spChg>
        <pc:picChg chg="add del mod modCrop">
          <ac:chgData name="Hakima Laribi" userId="801ab3f2-b582-423d-95b6-cfe2c017ca7a" providerId="ADAL" clId="{6A468684-2423-4BEC-AFB9-52EF9198E77D}" dt="2023-07-24T19:51:48" v="19281" actId="478"/>
          <ac:picMkLst>
            <pc:docMk/>
            <pc:sldMk cId="2968478734" sldId="293"/>
            <ac:picMk id="5" creationId="{9F204A5C-66E9-FCFD-3A34-292EA23663D9}"/>
          </ac:picMkLst>
        </pc:picChg>
        <pc:picChg chg="add mod ord">
          <ac:chgData name="Hakima Laribi" userId="801ab3f2-b582-423d-95b6-cfe2c017ca7a" providerId="ADAL" clId="{6A468684-2423-4BEC-AFB9-52EF9198E77D}" dt="2023-07-24T19:52:06.851" v="19286" actId="1076"/>
          <ac:picMkLst>
            <pc:docMk/>
            <pc:sldMk cId="2968478734" sldId="293"/>
            <ac:picMk id="6" creationId="{88FF9656-2A66-8DC8-8A54-6B6ABBA9545A}"/>
          </ac:picMkLst>
        </pc:picChg>
        <pc:picChg chg="add mod modCrop">
          <ac:chgData name="Hakima Laribi" userId="801ab3f2-b582-423d-95b6-cfe2c017ca7a" providerId="ADAL" clId="{6A468684-2423-4BEC-AFB9-52EF9198E77D}" dt="2023-07-18T21:21:53.366" v="4924" actId="1076"/>
          <ac:picMkLst>
            <pc:docMk/>
            <pc:sldMk cId="2968478734" sldId="293"/>
            <ac:picMk id="8" creationId="{71E45212-BED8-0CEA-4514-32F329FE703B}"/>
          </ac:picMkLst>
        </pc:picChg>
        <pc:picChg chg="del">
          <ac:chgData name="Hakima Laribi" userId="801ab3f2-b582-423d-95b6-cfe2c017ca7a" providerId="ADAL" clId="{6A468684-2423-4BEC-AFB9-52EF9198E77D}" dt="2023-07-18T21:06:53.850" v="4683" actId="478"/>
          <ac:picMkLst>
            <pc:docMk/>
            <pc:sldMk cId="2968478734" sldId="293"/>
            <ac:picMk id="25" creationId="{FDD6D125-21D1-5AA0-0CD5-098120A34C7F}"/>
          </ac:picMkLst>
        </pc:picChg>
      </pc:sldChg>
      <pc:sldChg chg="addSp delSp modSp add del mod modAnim">
        <pc:chgData name="Hakima Laribi" userId="801ab3f2-b582-423d-95b6-cfe2c017ca7a" providerId="ADAL" clId="{6A468684-2423-4BEC-AFB9-52EF9198E77D}" dt="2023-07-19T00:28:54.339" v="6427" actId="47"/>
        <pc:sldMkLst>
          <pc:docMk/>
          <pc:sldMk cId="1509386601" sldId="294"/>
        </pc:sldMkLst>
        <pc:spChg chg="mod">
          <ac:chgData name="Hakima Laribi" userId="801ab3f2-b582-423d-95b6-cfe2c017ca7a" providerId="ADAL" clId="{6A468684-2423-4BEC-AFB9-52EF9198E77D}" dt="2023-07-19T00:13:58.948" v="4962" actId="20577"/>
          <ac:spMkLst>
            <pc:docMk/>
            <pc:sldMk cId="1509386601" sldId="294"/>
            <ac:spMk id="2" creationId="{7632FE86-992B-6946-A8AA-EDDA67DB3303}"/>
          </ac:spMkLst>
        </pc:spChg>
        <pc:spChg chg="add del mod">
          <ac:chgData name="Hakima Laribi" userId="801ab3f2-b582-423d-95b6-cfe2c017ca7a" providerId="ADAL" clId="{6A468684-2423-4BEC-AFB9-52EF9198E77D}" dt="2023-07-19T00:14:22.819" v="4964" actId="478"/>
          <ac:spMkLst>
            <pc:docMk/>
            <pc:sldMk cId="1509386601" sldId="294"/>
            <ac:spMk id="4" creationId="{2BB794F9-7490-3B34-ACDA-440D1AD08306}"/>
          </ac:spMkLst>
        </pc:spChg>
        <pc:spChg chg="add del mod">
          <ac:chgData name="Hakima Laribi" userId="801ab3f2-b582-423d-95b6-cfe2c017ca7a" providerId="ADAL" clId="{6A468684-2423-4BEC-AFB9-52EF9198E77D}" dt="2023-07-19T00:15:40.568" v="4969" actId="478"/>
          <ac:spMkLst>
            <pc:docMk/>
            <pc:sldMk cId="1509386601" sldId="294"/>
            <ac:spMk id="5" creationId="{58CB4F19-86DD-BBD9-7F4C-CE369D53F71D}"/>
          </ac:spMkLst>
        </pc:spChg>
        <pc:spChg chg="add mod">
          <ac:chgData name="Hakima Laribi" userId="801ab3f2-b582-423d-95b6-cfe2c017ca7a" providerId="ADAL" clId="{6A468684-2423-4BEC-AFB9-52EF9198E77D}" dt="2023-07-19T00:25:40.574" v="6032" actId="113"/>
          <ac:spMkLst>
            <pc:docMk/>
            <pc:sldMk cId="1509386601" sldId="294"/>
            <ac:spMk id="6" creationId="{7B671587-6AD0-04CA-4AA4-A97EA8C4D752}"/>
          </ac:spMkLst>
        </pc:spChg>
        <pc:spChg chg="add del mod">
          <ac:chgData name="Hakima Laribi" userId="801ab3f2-b582-423d-95b6-cfe2c017ca7a" providerId="ADAL" clId="{6A468684-2423-4BEC-AFB9-52EF9198E77D}" dt="2023-07-19T00:18:39.243" v="5183" actId="114"/>
          <ac:spMkLst>
            <pc:docMk/>
            <pc:sldMk cId="1509386601" sldId="294"/>
            <ac:spMk id="10" creationId="{570346CF-0E4A-B4F2-CE26-F2D3C1234D7B}"/>
          </ac:spMkLst>
        </pc:spChg>
        <pc:spChg chg="del">
          <ac:chgData name="Hakima Laribi" userId="801ab3f2-b582-423d-95b6-cfe2c017ca7a" providerId="ADAL" clId="{6A468684-2423-4BEC-AFB9-52EF9198E77D}" dt="2023-07-19T00:14:27.819" v="4965" actId="478"/>
          <ac:spMkLst>
            <pc:docMk/>
            <pc:sldMk cId="1509386601" sldId="294"/>
            <ac:spMk id="23" creationId="{B9B0DCBE-C864-0C3E-EE87-B6EEEFFF8CEB}"/>
          </ac:spMkLst>
        </pc:spChg>
        <pc:spChg chg="del">
          <ac:chgData name="Hakima Laribi" userId="801ab3f2-b582-423d-95b6-cfe2c017ca7a" providerId="ADAL" clId="{6A468684-2423-4BEC-AFB9-52EF9198E77D}" dt="2023-07-19T00:14:22.819" v="4964" actId="478"/>
          <ac:spMkLst>
            <pc:docMk/>
            <pc:sldMk cId="1509386601" sldId="294"/>
            <ac:spMk id="26" creationId="{9AE87404-1142-8545-FD8A-EA86D078BB92}"/>
          </ac:spMkLst>
        </pc:spChg>
        <pc:picChg chg="del">
          <ac:chgData name="Hakima Laribi" userId="801ab3f2-b582-423d-95b6-cfe2c017ca7a" providerId="ADAL" clId="{6A468684-2423-4BEC-AFB9-52EF9198E77D}" dt="2023-07-19T00:14:22.819" v="4964" actId="478"/>
          <ac:picMkLst>
            <pc:docMk/>
            <pc:sldMk cId="1509386601" sldId="294"/>
            <ac:picMk id="25" creationId="{FDD6D125-21D1-5AA0-0CD5-098120A34C7F}"/>
          </ac:picMkLst>
        </pc:picChg>
      </pc:sldChg>
      <pc:sldChg chg="addSp delSp modSp add mod modAnim">
        <pc:chgData name="Hakima Laribi" userId="801ab3f2-b582-423d-95b6-cfe2c017ca7a" providerId="ADAL" clId="{6A468684-2423-4BEC-AFB9-52EF9198E77D}" dt="2023-07-25T14:27:53.966" v="19663" actId="20577"/>
        <pc:sldMkLst>
          <pc:docMk/>
          <pc:sldMk cId="1204643740" sldId="295"/>
        </pc:sldMkLst>
        <pc:spChg chg="add mod">
          <ac:chgData name="Hakima Laribi" userId="801ab3f2-b582-423d-95b6-cfe2c017ca7a" providerId="ADAL" clId="{6A468684-2423-4BEC-AFB9-52EF9198E77D}" dt="2023-07-19T00:30:41.667" v="6684" actId="14100"/>
          <ac:spMkLst>
            <pc:docMk/>
            <pc:sldMk cId="1204643740" sldId="295"/>
            <ac:spMk id="4" creationId="{EE0E9B61-7191-41EB-DDBD-C485A14898F0}"/>
          </ac:spMkLst>
        </pc:spChg>
        <pc:spChg chg="mod">
          <ac:chgData name="Hakima Laribi" userId="801ab3f2-b582-423d-95b6-cfe2c017ca7a" providerId="ADAL" clId="{6A468684-2423-4BEC-AFB9-52EF9198E77D}" dt="2023-07-19T00:26:31.341" v="6037" actId="20577"/>
          <ac:spMkLst>
            <pc:docMk/>
            <pc:sldMk cId="1204643740" sldId="295"/>
            <ac:spMk id="6" creationId="{7B671587-6AD0-04CA-4AA4-A97EA8C4D752}"/>
          </ac:spMkLst>
        </pc:spChg>
        <pc:spChg chg="add del">
          <ac:chgData name="Hakima Laribi" userId="801ab3f2-b582-423d-95b6-cfe2c017ca7a" providerId="ADAL" clId="{6A468684-2423-4BEC-AFB9-52EF9198E77D}" dt="2023-07-19T00:28:51.716" v="6426" actId="22"/>
          <ac:spMkLst>
            <pc:docMk/>
            <pc:sldMk cId="1204643740" sldId="295"/>
            <ac:spMk id="7" creationId="{390B8615-CA95-3623-3BC7-3EF3C37DED78}"/>
          </ac:spMkLst>
        </pc:spChg>
        <pc:spChg chg="mod">
          <ac:chgData name="Hakima Laribi" userId="801ab3f2-b582-423d-95b6-cfe2c017ca7a" providerId="ADAL" clId="{6A468684-2423-4BEC-AFB9-52EF9198E77D}" dt="2023-07-25T14:27:53.966" v="19663" actId="20577"/>
          <ac:spMkLst>
            <pc:docMk/>
            <pc:sldMk cId="1204643740" sldId="295"/>
            <ac:spMk id="10" creationId="{570346CF-0E4A-B4F2-CE26-F2D3C1234D7B}"/>
          </ac:spMkLst>
        </pc:spChg>
      </pc:sldChg>
      <pc:sldChg chg="addSp delSp modSp add mod modAnim">
        <pc:chgData name="Hakima Laribi" userId="801ab3f2-b582-423d-95b6-cfe2c017ca7a" providerId="ADAL" clId="{6A468684-2423-4BEC-AFB9-52EF9198E77D}" dt="2023-07-26T14:15:51.830" v="20113" actId="1076"/>
        <pc:sldMkLst>
          <pc:docMk/>
          <pc:sldMk cId="3900143507" sldId="296"/>
        </pc:sldMkLst>
        <pc:spChg chg="mod">
          <ac:chgData name="Hakima Laribi" userId="801ab3f2-b582-423d-95b6-cfe2c017ca7a" providerId="ADAL" clId="{6A468684-2423-4BEC-AFB9-52EF9198E77D}" dt="2023-07-19T00:30:58.514" v="6685" actId="113"/>
          <ac:spMkLst>
            <pc:docMk/>
            <pc:sldMk cId="3900143507" sldId="296"/>
            <ac:spMk id="4" creationId="{EE0E9B61-7191-41EB-DDBD-C485A14898F0}"/>
          </ac:spMkLst>
        </pc:spChg>
        <pc:spChg chg="add mod">
          <ac:chgData name="Hakima Laribi" userId="801ab3f2-b582-423d-95b6-cfe2c017ca7a" providerId="ADAL" clId="{6A468684-2423-4BEC-AFB9-52EF9198E77D}" dt="2023-07-26T14:15:51.830" v="20113" actId="1076"/>
          <ac:spMkLst>
            <pc:docMk/>
            <pc:sldMk cId="3900143507" sldId="296"/>
            <ac:spMk id="5" creationId="{4A10C5C5-E00A-5D9E-C6B6-A2B00D2FE118}"/>
          </ac:spMkLst>
        </pc:spChg>
        <pc:spChg chg="add del mod">
          <ac:chgData name="Hakima Laribi" userId="801ab3f2-b582-423d-95b6-cfe2c017ca7a" providerId="ADAL" clId="{6A468684-2423-4BEC-AFB9-52EF9198E77D}" dt="2023-07-19T00:29:07.101" v="6432" actId="478"/>
          <ac:spMkLst>
            <pc:docMk/>
            <pc:sldMk cId="3900143507" sldId="296"/>
            <ac:spMk id="5" creationId="{4C65FA60-FF70-F30F-8B02-9FB3981A4ED0}"/>
          </ac:spMkLst>
        </pc:spChg>
        <pc:spChg chg="del">
          <ac:chgData name="Hakima Laribi" userId="801ab3f2-b582-423d-95b6-cfe2c017ca7a" providerId="ADAL" clId="{6A468684-2423-4BEC-AFB9-52EF9198E77D}" dt="2023-07-19T00:29:01.683" v="6429" actId="478"/>
          <ac:spMkLst>
            <pc:docMk/>
            <pc:sldMk cId="3900143507" sldId="296"/>
            <ac:spMk id="6" creationId="{7B671587-6AD0-04CA-4AA4-A97EA8C4D752}"/>
          </ac:spMkLst>
        </pc:spChg>
        <pc:spChg chg="add mod">
          <ac:chgData name="Hakima Laribi" userId="801ab3f2-b582-423d-95b6-cfe2c017ca7a" providerId="ADAL" clId="{6A468684-2423-4BEC-AFB9-52EF9198E77D}" dt="2023-07-19T15:04:37.958" v="10630" actId="1076"/>
          <ac:spMkLst>
            <pc:docMk/>
            <pc:sldMk cId="3900143507" sldId="296"/>
            <ac:spMk id="7" creationId="{3AA81F66-6521-F07B-0466-DAF0BE54F99B}"/>
          </ac:spMkLst>
        </pc:spChg>
        <pc:spChg chg="add mod">
          <ac:chgData name="Hakima Laribi" userId="801ab3f2-b582-423d-95b6-cfe2c017ca7a" providerId="ADAL" clId="{6A468684-2423-4BEC-AFB9-52EF9198E77D}" dt="2023-07-25T21:14:51.037" v="19882" actId="1076"/>
          <ac:spMkLst>
            <pc:docMk/>
            <pc:sldMk cId="3900143507" sldId="296"/>
            <ac:spMk id="8" creationId="{6995714A-CCD0-CBCF-BCB0-2DAB16564F66}"/>
          </ac:spMkLst>
        </pc:spChg>
        <pc:spChg chg="del">
          <ac:chgData name="Hakima Laribi" userId="801ab3f2-b582-423d-95b6-cfe2c017ca7a" providerId="ADAL" clId="{6A468684-2423-4BEC-AFB9-52EF9198E77D}" dt="2023-07-19T00:29:05.103" v="6430" actId="478"/>
          <ac:spMkLst>
            <pc:docMk/>
            <pc:sldMk cId="3900143507" sldId="296"/>
            <ac:spMk id="10" creationId="{570346CF-0E4A-B4F2-CE26-F2D3C1234D7B}"/>
          </ac:spMkLst>
        </pc:spChg>
        <pc:spChg chg="add mod">
          <ac:chgData name="Hakima Laribi" userId="801ab3f2-b582-423d-95b6-cfe2c017ca7a" providerId="ADAL" clId="{6A468684-2423-4BEC-AFB9-52EF9198E77D}" dt="2023-07-19T14:49:17.123" v="10048" actId="1076"/>
          <ac:spMkLst>
            <pc:docMk/>
            <pc:sldMk cId="3900143507" sldId="296"/>
            <ac:spMk id="11" creationId="{1DBD1488-027E-0FEF-BEA7-FC580C545F12}"/>
          </ac:spMkLst>
        </pc:spChg>
        <pc:picChg chg="add mod modCrop">
          <ac:chgData name="Hakima Laribi" userId="801ab3f2-b582-423d-95b6-cfe2c017ca7a" providerId="ADAL" clId="{6A468684-2423-4BEC-AFB9-52EF9198E77D}" dt="2023-07-19T14:50:08.217" v="10055" actId="1076"/>
          <ac:picMkLst>
            <pc:docMk/>
            <pc:sldMk cId="3900143507" sldId="296"/>
            <ac:picMk id="6" creationId="{7460D25B-DD02-C4BA-631B-FA6E3F880436}"/>
          </ac:picMkLst>
        </pc:picChg>
        <pc:cxnChg chg="add mod">
          <ac:chgData name="Hakima Laribi" userId="801ab3f2-b582-423d-95b6-cfe2c017ca7a" providerId="ADAL" clId="{6A468684-2423-4BEC-AFB9-52EF9198E77D}" dt="2023-07-25T21:14:51.037" v="19882" actId="1076"/>
          <ac:cxnSpMkLst>
            <pc:docMk/>
            <pc:sldMk cId="3900143507" sldId="296"/>
            <ac:cxnSpMk id="10" creationId="{1CC69153-0343-7FB7-8F11-6453F0A23025}"/>
          </ac:cxnSpMkLst>
        </pc:cxnChg>
      </pc:sldChg>
      <pc:sldChg chg="addSp delSp modSp add mod addAnim delAnim modAnim">
        <pc:chgData name="Hakima Laribi" userId="801ab3f2-b582-423d-95b6-cfe2c017ca7a" providerId="ADAL" clId="{6A468684-2423-4BEC-AFB9-52EF9198E77D}" dt="2023-07-26T11:39:09.190" v="20003"/>
        <pc:sldMkLst>
          <pc:docMk/>
          <pc:sldMk cId="4220551708" sldId="297"/>
        </pc:sldMkLst>
        <pc:spChg chg="del">
          <ac:chgData name="Hakima Laribi" userId="801ab3f2-b582-423d-95b6-cfe2c017ca7a" providerId="ADAL" clId="{6A468684-2423-4BEC-AFB9-52EF9198E77D}" dt="2023-07-19T00:32:43.037" v="6689" actId="478"/>
          <ac:spMkLst>
            <pc:docMk/>
            <pc:sldMk cId="4220551708" sldId="297"/>
            <ac:spMk id="4" creationId="{EE0E9B61-7191-41EB-DDBD-C485A14898F0}"/>
          </ac:spMkLst>
        </pc:spChg>
        <pc:spChg chg="add del mod">
          <ac:chgData name="Hakima Laribi" userId="801ab3f2-b582-423d-95b6-cfe2c017ca7a" providerId="ADAL" clId="{6A468684-2423-4BEC-AFB9-52EF9198E77D}" dt="2023-07-19T00:32:41.628" v="6688" actId="478"/>
          <ac:spMkLst>
            <pc:docMk/>
            <pc:sldMk cId="4220551708" sldId="297"/>
            <ac:spMk id="5" creationId="{4F3FB41F-2F28-6432-4F0D-87430A3ADB50}"/>
          </ac:spMkLst>
        </pc:spChg>
        <pc:spChg chg="del">
          <ac:chgData name="Hakima Laribi" userId="801ab3f2-b582-423d-95b6-cfe2c017ca7a" providerId="ADAL" clId="{6A468684-2423-4BEC-AFB9-52EF9198E77D}" dt="2023-07-19T00:32:39.778" v="6687" actId="478"/>
          <ac:spMkLst>
            <pc:docMk/>
            <pc:sldMk cId="4220551708" sldId="297"/>
            <ac:spMk id="6" creationId="{7B671587-6AD0-04CA-4AA4-A97EA8C4D752}"/>
          </ac:spMkLst>
        </pc:spChg>
        <pc:spChg chg="add del mod">
          <ac:chgData name="Hakima Laribi" userId="801ab3f2-b582-423d-95b6-cfe2c017ca7a" providerId="ADAL" clId="{6A468684-2423-4BEC-AFB9-52EF9198E77D}" dt="2023-07-19T00:49:41.904" v="7292" actId="478"/>
          <ac:spMkLst>
            <pc:docMk/>
            <pc:sldMk cId="4220551708" sldId="297"/>
            <ac:spMk id="9" creationId="{E24F1240-4932-5634-EF69-82051DCCB1C7}"/>
          </ac:spMkLst>
        </pc:spChg>
        <pc:spChg chg="del">
          <ac:chgData name="Hakima Laribi" userId="801ab3f2-b582-423d-95b6-cfe2c017ca7a" providerId="ADAL" clId="{6A468684-2423-4BEC-AFB9-52EF9198E77D}" dt="2023-07-19T00:32:39.778" v="6687" actId="478"/>
          <ac:spMkLst>
            <pc:docMk/>
            <pc:sldMk cId="4220551708" sldId="297"/>
            <ac:spMk id="10" creationId="{570346CF-0E4A-B4F2-CE26-F2D3C1234D7B}"/>
          </ac:spMkLst>
        </pc:spChg>
        <pc:spChg chg="add del mod">
          <ac:chgData name="Hakima Laribi" userId="801ab3f2-b582-423d-95b6-cfe2c017ca7a" providerId="ADAL" clId="{6A468684-2423-4BEC-AFB9-52EF9198E77D}" dt="2023-07-19T00:34:38.577" v="6732" actId="478"/>
          <ac:spMkLst>
            <pc:docMk/>
            <pc:sldMk cId="4220551708" sldId="297"/>
            <ac:spMk id="11" creationId="{44915578-6AF5-7A88-F0F1-E6D8A55E7708}"/>
          </ac:spMkLst>
        </pc:spChg>
        <pc:spChg chg="add mod">
          <ac:chgData name="Hakima Laribi" userId="801ab3f2-b582-423d-95b6-cfe2c017ca7a" providerId="ADAL" clId="{6A468684-2423-4BEC-AFB9-52EF9198E77D}" dt="2023-07-19T00:49:46.339" v="7293" actId="1076"/>
          <ac:spMkLst>
            <pc:docMk/>
            <pc:sldMk cId="4220551708" sldId="297"/>
            <ac:spMk id="12" creationId="{3FCF4EB2-E4B0-88ED-F7DA-BE9AB7E2D6B5}"/>
          </ac:spMkLst>
        </pc:spChg>
        <pc:spChg chg="add del mod">
          <ac:chgData name="Hakima Laribi" userId="801ab3f2-b582-423d-95b6-cfe2c017ca7a" providerId="ADAL" clId="{6A468684-2423-4BEC-AFB9-52EF9198E77D}" dt="2023-07-19T00:40:03.439" v="6961" actId="478"/>
          <ac:spMkLst>
            <pc:docMk/>
            <pc:sldMk cId="4220551708" sldId="297"/>
            <ac:spMk id="13" creationId="{B496C006-2E69-990E-F9D2-009486EB16BF}"/>
          </ac:spMkLst>
        </pc:spChg>
        <pc:spChg chg="add mod">
          <ac:chgData name="Hakima Laribi" userId="801ab3f2-b582-423d-95b6-cfe2c017ca7a" providerId="ADAL" clId="{6A468684-2423-4BEC-AFB9-52EF9198E77D}" dt="2023-07-19T00:49:52.185" v="7307" actId="1036"/>
          <ac:spMkLst>
            <pc:docMk/>
            <pc:sldMk cId="4220551708" sldId="297"/>
            <ac:spMk id="22" creationId="{74D59AF3-89F7-22CE-387D-818CD462F435}"/>
          </ac:spMkLst>
        </pc:spChg>
        <pc:spChg chg="add del mod">
          <ac:chgData name="Hakima Laribi" userId="801ab3f2-b582-423d-95b6-cfe2c017ca7a" providerId="ADAL" clId="{6A468684-2423-4BEC-AFB9-52EF9198E77D}" dt="2023-07-19T00:44:50.616" v="7055" actId="478"/>
          <ac:spMkLst>
            <pc:docMk/>
            <pc:sldMk cId="4220551708" sldId="297"/>
            <ac:spMk id="23" creationId="{8B4DFBA6-4283-365E-67A0-7342A3EA8D59}"/>
          </ac:spMkLst>
        </pc:spChg>
        <pc:spChg chg="add del mod">
          <ac:chgData name="Hakima Laribi" userId="801ab3f2-b582-423d-95b6-cfe2c017ca7a" providerId="ADAL" clId="{6A468684-2423-4BEC-AFB9-52EF9198E77D}" dt="2023-07-19T00:45:42.874" v="7101" actId="478"/>
          <ac:spMkLst>
            <pc:docMk/>
            <pc:sldMk cId="4220551708" sldId="297"/>
            <ac:spMk id="24" creationId="{8AD60DA2-328B-4823-3098-2AAEB3F3358A}"/>
          </ac:spMkLst>
        </pc:spChg>
        <pc:spChg chg="add mod">
          <ac:chgData name="Hakima Laribi" userId="801ab3f2-b582-423d-95b6-cfe2c017ca7a" providerId="ADAL" clId="{6A468684-2423-4BEC-AFB9-52EF9198E77D}" dt="2023-07-19T00:50:33.465" v="7360" actId="1037"/>
          <ac:spMkLst>
            <pc:docMk/>
            <pc:sldMk cId="4220551708" sldId="297"/>
            <ac:spMk id="25" creationId="{88EE9912-D345-88B0-BC1C-917627EDCD57}"/>
          </ac:spMkLst>
        </pc:spChg>
        <pc:spChg chg="add mod">
          <ac:chgData name="Hakima Laribi" userId="801ab3f2-b582-423d-95b6-cfe2c017ca7a" providerId="ADAL" clId="{6A468684-2423-4BEC-AFB9-52EF9198E77D}" dt="2023-07-19T00:49:52.185" v="7307" actId="1036"/>
          <ac:spMkLst>
            <pc:docMk/>
            <pc:sldMk cId="4220551708" sldId="297"/>
            <ac:spMk id="26" creationId="{5DF4C0AB-F1F3-A155-B98E-2A81A1604E1A}"/>
          </ac:spMkLst>
        </pc:spChg>
        <pc:spChg chg="add mod">
          <ac:chgData name="Hakima Laribi" userId="801ab3f2-b582-423d-95b6-cfe2c017ca7a" providerId="ADAL" clId="{6A468684-2423-4BEC-AFB9-52EF9198E77D}" dt="2023-07-19T00:55:12.811" v="7532" actId="20577"/>
          <ac:spMkLst>
            <pc:docMk/>
            <pc:sldMk cId="4220551708" sldId="297"/>
            <ac:spMk id="27" creationId="{1F08924C-551B-06A3-8A42-D7D0B9B14FD3}"/>
          </ac:spMkLst>
        </pc:spChg>
        <pc:spChg chg="add mod">
          <ac:chgData name="Hakima Laribi" userId="801ab3f2-b582-423d-95b6-cfe2c017ca7a" providerId="ADAL" clId="{6A468684-2423-4BEC-AFB9-52EF9198E77D}" dt="2023-07-19T00:50:25.897" v="7355" actId="20577"/>
          <ac:spMkLst>
            <pc:docMk/>
            <pc:sldMk cId="4220551708" sldId="297"/>
            <ac:spMk id="28" creationId="{35848100-0550-4DC7-D341-A4998CEBAB55}"/>
          </ac:spMkLst>
        </pc:spChg>
        <pc:picChg chg="add mod ord modCrop">
          <ac:chgData name="Hakima Laribi" userId="801ab3f2-b582-423d-95b6-cfe2c017ca7a" providerId="ADAL" clId="{6A468684-2423-4BEC-AFB9-52EF9198E77D}" dt="2023-07-26T11:39:04.842" v="20002" actId="1076"/>
          <ac:picMkLst>
            <pc:docMk/>
            <pc:sldMk cId="4220551708" sldId="297"/>
            <ac:picMk id="4" creationId="{02E1BEF7-64EC-09FC-F333-75C6364DF061}"/>
          </ac:picMkLst>
        </pc:picChg>
        <pc:picChg chg="add mod">
          <ac:chgData name="Hakima Laribi" userId="801ab3f2-b582-423d-95b6-cfe2c017ca7a" providerId="ADAL" clId="{6A468684-2423-4BEC-AFB9-52EF9198E77D}" dt="2023-07-26T11:38:06.165" v="19989" actId="14826"/>
          <ac:picMkLst>
            <pc:docMk/>
            <pc:sldMk cId="4220551708" sldId="297"/>
            <ac:picMk id="8" creationId="{A865E900-8F85-C38D-46C6-E8B1695A34FD}"/>
          </ac:picMkLst>
        </pc:picChg>
        <pc:picChg chg="add del mod modCrop">
          <ac:chgData name="Hakima Laribi" userId="801ab3f2-b582-423d-95b6-cfe2c017ca7a" providerId="ADAL" clId="{6A468684-2423-4BEC-AFB9-52EF9198E77D}" dt="2023-07-19T00:40:28.862" v="6968" actId="478"/>
          <ac:picMkLst>
            <pc:docMk/>
            <pc:sldMk cId="4220551708" sldId="297"/>
            <ac:picMk id="14" creationId="{65855FE9-1C21-15EF-3E13-26EF303DBD20}"/>
          </ac:picMkLst>
        </pc:picChg>
        <pc:picChg chg="add del mod modCrop">
          <ac:chgData name="Hakima Laribi" userId="801ab3f2-b582-423d-95b6-cfe2c017ca7a" providerId="ADAL" clId="{6A468684-2423-4BEC-AFB9-52EF9198E77D}" dt="2023-07-26T11:38:33.686" v="19994" actId="478"/>
          <ac:picMkLst>
            <pc:docMk/>
            <pc:sldMk cId="4220551708" sldId="297"/>
            <ac:picMk id="15" creationId="{E186B660-BD94-A398-BD4A-8C0FCA787EB6}"/>
          </ac:picMkLst>
        </pc:picChg>
        <pc:cxnChg chg="add del">
          <ac:chgData name="Hakima Laribi" userId="801ab3f2-b582-423d-95b6-cfe2c017ca7a" providerId="ADAL" clId="{6A468684-2423-4BEC-AFB9-52EF9198E77D}" dt="2023-07-19T00:41:56.718" v="6986" actId="478"/>
          <ac:cxnSpMkLst>
            <pc:docMk/>
            <pc:sldMk cId="4220551708" sldId="297"/>
            <ac:cxnSpMk id="17" creationId="{5C6CAD5C-F7C4-D0B7-4956-10EB9F2C6145}"/>
          </ac:cxnSpMkLst>
        </pc:cxnChg>
        <pc:cxnChg chg="add mod">
          <ac:chgData name="Hakima Laribi" userId="801ab3f2-b582-423d-95b6-cfe2c017ca7a" providerId="ADAL" clId="{6A468684-2423-4BEC-AFB9-52EF9198E77D}" dt="2023-07-19T00:49:52.185" v="7307" actId="1036"/>
          <ac:cxnSpMkLst>
            <pc:docMk/>
            <pc:sldMk cId="4220551708" sldId="297"/>
            <ac:cxnSpMk id="19" creationId="{2D67ACDF-F757-94E5-9CAB-EE9E03D54962}"/>
          </ac:cxnSpMkLst>
        </pc:cxnChg>
        <pc:cxnChg chg="add mod">
          <ac:chgData name="Hakima Laribi" userId="801ab3f2-b582-423d-95b6-cfe2c017ca7a" providerId="ADAL" clId="{6A468684-2423-4BEC-AFB9-52EF9198E77D}" dt="2023-07-19T00:49:52.185" v="7307" actId="1036"/>
          <ac:cxnSpMkLst>
            <pc:docMk/>
            <pc:sldMk cId="4220551708" sldId="297"/>
            <ac:cxnSpMk id="21" creationId="{698F6F16-2391-8361-D6EF-6A8D43FF866C}"/>
          </ac:cxnSpMkLst>
        </pc:cxnChg>
      </pc:sldChg>
      <pc:sldChg chg="addSp delSp add del mod">
        <pc:chgData name="Hakima Laribi" userId="801ab3f2-b582-423d-95b6-cfe2c017ca7a" providerId="ADAL" clId="{6A468684-2423-4BEC-AFB9-52EF9198E77D}" dt="2023-07-19T00:51:00.354" v="7364" actId="2890"/>
        <pc:sldMkLst>
          <pc:docMk/>
          <pc:sldMk cId="1372859341" sldId="298"/>
        </pc:sldMkLst>
        <pc:picChg chg="add del">
          <ac:chgData name="Hakima Laribi" userId="801ab3f2-b582-423d-95b6-cfe2c017ca7a" providerId="ADAL" clId="{6A468684-2423-4BEC-AFB9-52EF9198E77D}" dt="2023-07-19T00:50:51.765" v="7363" actId="478"/>
          <ac:picMkLst>
            <pc:docMk/>
            <pc:sldMk cId="1372859341" sldId="298"/>
            <ac:picMk id="15" creationId="{E186B660-BD94-A398-BD4A-8C0FCA787EB6}"/>
          </ac:picMkLst>
        </pc:picChg>
      </pc:sldChg>
      <pc:sldChg chg="addSp delSp modSp add mod delAnim modAnim">
        <pc:chgData name="Hakima Laribi" userId="801ab3f2-b582-423d-95b6-cfe2c017ca7a" providerId="ADAL" clId="{6A468684-2423-4BEC-AFB9-52EF9198E77D}" dt="2023-07-26T11:37:50.203" v="19988"/>
        <pc:sldMkLst>
          <pc:docMk/>
          <pc:sldMk cId="1712722053" sldId="298"/>
        </pc:sldMkLst>
        <pc:spChg chg="add mod">
          <ac:chgData name="Hakima Laribi" userId="801ab3f2-b582-423d-95b6-cfe2c017ca7a" providerId="ADAL" clId="{6A468684-2423-4BEC-AFB9-52EF9198E77D}" dt="2023-07-25T11:10:29.479" v="19380" actId="1076"/>
          <ac:spMkLst>
            <pc:docMk/>
            <pc:sldMk cId="1712722053" sldId="298"/>
            <ac:spMk id="4" creationId="{D80DE3C3-FC69-2CBB-8759-E429C147AEDD}"/>
          </ac:spMkLst>
        </pc:spChg>
        <pc:spChg chg="add mod">
          <ac:chgData name="Hakima Laribi" userId="801ab3f2-b582-423d-95b6-cfe2c017ca7a" providerId="ADAL" clId="{6A468684-2423-4BEC-AFB9-52EF9198E77D}" dt="2023-07-19T00:56:53.099" v="7763" actId="20577"/>
          <ac:spMkLst>
            <pc:docMk/>
            <pc:sldMk cId="1712722053" sldId="298"/>
            <ac:spMk id="16" creationId="{1F02D5D6-AC70-3103-D735-79C0F831794E}"/>
          </ac:spMkLst>
        </pc:spChg>
        <pc:spChg chg="del">
          <ac:chgData name="Hakima Laribi" userId="801ab3f2-b582-423d-95b6-cfe2c017ca7a" providerId="ADAL" clId="{6A468684-2423-4BEC-AFB9-52EF9198E77D}" dt="2023-07-19T00:52:42.264" v="7394" actId="478"/>
          <ac:spMkLst>
            <pc:docMk/>
            <pc:sldMk cId="1712722053" sldId="298"/>
            <ac:spMk id="22" creationId="{74D59AF3-89F7-22CE-387D-818CD462F435}"/>
          </ac:spMkLst>
        </pc:spChg>
        <pc:spChg chg="del">
          <ac:chgData name="Hakima Laribi" userId="801ab3f2-b582-423d-95b6-cfe2c017ca7a" providerId="ADAL" clId="{6A468684-2423-4BEC-AFB9-52EF9198E77D}" dt="2023-07-19T00:53:17.376" v="7449" actId="478"/>
          <ac:spMkLst>
            <pc:docMk/>
            <pc:sldMk cId="1712722053" sldId="298"/>
            <ac:spMk id="25" creationId="{88EE9912-D345-88B0-BC1C-917627EDCD57}"/>
          </ac:spMkLst>
        </pc:spChg>
        <pc:spChg chg="mod">
          <ac:chgData name="Hakima Laribi" userId="801ab3f2-b582-423d-95b6-cfe2c017ca7a" providerId="ADAL" clId="{6A468684-2423-4BEC-AFB9-52EF9198E77D}" dt="2023-07-19T01:05:32.921" v="7967" actId="1076"/>
          <ac:spMkLst>
            <pc:docMk/>
            <pc:sldMk cId="1712722053" sldId="298"/>
            <ac:spMk id="26" creationId="{5DF4C0AB-F1F3-A155-B98E-2A81A1604E1A}"/>
          </ac:spMkLst>
        </pc:spChg>
        <pc:spChg chg="del mod">
          <ac:chgData name="Hakima Laribi" userId="801ab3f2-b582-423d-95b6-cfe2c017ca7a" providerId="ADAL" clId="{6A468684-2423-4BEC-AFB9-52EF9198E77D}" dt="2023-07-25T11:10:25.442" v="19379" actId="478"/>
          <ac:spMkLst>
            <pc:docMk/>
            <pc:sldMk cId="1712722053" sldId="298"/>
            <ac:spMk id="27" creationId="{1F08924C-551B-06A3-8A42-D7D0B9B14FD3}"/>
          </ac:spMkLst>
        </pc:spChg>
        <pc:spChg chg="del">
          <ac:chgData name="Hakima Laribi" userId="801ab3f2-b582-423d-95b6-cfe2c017ca7a" providerId="ADAL" clId="{6A468684-2423-4BEC-AFB9-52EF9198E77D}" dt="2023-07-19T00:54:48.248" v="7462" actId="478"/>
          <ac:spMkLst>
            <pc:docMk/>
            <pc:sldMk cId="1712722053" sldId="298"/>
            <ac:spMk id="28" creationId="{35848100-0550-4DC7-D341-A4998CEBAB55}"/>
          </ac:spMkLst>
        </pc:spChg>
        <pc:picChg chg="add del mod modCrop">
          <ac:chgData name="Hakima Laribi" userId="801ab3f2-b582-423d-95b6-cfe2c017ca7a" providerId="ADAL" clId="{6A468684-2423-4BEC-AFB9-52EF9198E77D}" dt="2023-07-19T00:52:01.153" v="7380" actId="478"/>
          <ac:picMkLst>
            <pc:docMk/>
            <pc:sldMk cId="1712722053" sldId="298"/>
            <ac:picMk id="4" creationId="{B1E29B9D-968E-D773-9DE3-51682FB9FC3C}"/>
          </ac:picMkLst>
        </pc:picChg>
        <pc:picChg chg="add del mod modCrop">
          <ac:chgData name="Hakima Laribi" userId="801ab3f2-b582-423d-95b6-cfe2c017ca7a" providerId="ADAL" clId="{6A468684-2423-4BEC-AFB9-52EF9198E77D}" dt="2023-07-26T11:37:05.965" v="19978" actId="478"/>
          <ac:picMkLst>
            <pc:docMk/>
            <pc:sldMk cId="1712722053" sldId="298"/>
            <ac:picMk id="5" creationId="{A048C8B4-6092-5190-7A8E-36EA2A49E81C}"/>
          </ac:picMkLst>
        </pc:picChg>
        <pc:picChg chg="add mod ord modCrop">
          <ac:chgData name="Hakima Laribi" userId="801ab3f2-b582-423d-95b6-cfe2c017ca7a" providerId="ADAL" clId="{6A468684-2423-4BEC-AFB9-52EF9198E77D}" dt="2023-07-26T11:37:42.850" v="19987" actId="1076"/>
          <ac:picMkLst>
            <pc:docMk/>
            <pc:sldMk cId="1712722053" sldId="298"/>
            <ac:picMk id="6" creationId="{569630A4-ACD5-E298-D1DB-D7A0EB02A0B6}"/>
          </ac:picMkLst>
        </pc:picChg>
        <pc:picChg chg="mod">
          <ac:chgData name="Hakima Laribi" userId="801ab3f2-b582-423d-95b6-cfe2c017ca7a" providerId="ADAL" clId="{6A468684-2423-4BEC-AFB9-52EF9198E77D}" dt="2023-07-26T11:36:01.159" v="19970" actId="14826"/>
          <ac:picMkLst>
            <pc:docMk/>
            <pc:sldMk cId="1712722053" sldId="298"/>
            <ac:picMk id="8" creationId="{A865E900-8F85-C38D-46C6-E8B1695A34FD}"/>
          </ac:picMkLst>
        </pc:picChg>
        <pc:picChg chg="del">
          <ac:chgData name="Hakima Laribi" userId="801ab3f2-b582-423d-95b6-cfe2c017ca7a" providerId="ADAL" clId="{6A468684-2423-4BEC-AFB9-52EF9198E77D}" dt="2023-07-19T00:51:09.395" v="7366" actId="478"/>
          <ac:picMkLst>
            <pc:docMk/>
            <pc:sldMk cId="1712722053" sldId="298"/>
            <ac:picMk id="15" creationId="{E186B660-BD94-A398-BD4A-8C0FCA787EB6}"/>
          </ac:picMkLst>
        </pc:picChg>
        <pc:cxnChg chg="add mod">
          <ac:chgData name="Hakima Laribi" userId="801ab3f2-b582-423d-95b6-cfe2c017ca7a" providerId="ADAL" clId="{6A468684-2423-4BEC-AFB9-52EF9198E77D}" dt="2023-07-19T01:05:32.921" v="7967" actId="1076"/>
          <ac:cxnSpMkLst>
            <pc:docMk/>
            <pc:sldMk cId="1712722053" sldId="298"/>
            <ac:cxnSpMk id="7" creationId="{BA76C711-FA86-06A3-BF33-CA79BFD651B4}"/>
          </ac:cxnSpMkLst>
        </pc:cxnChg>
        <pc:cxnChg chg="add mod">
          <ac:chgData name="Hakima Laribi" userId="801ab3f2-b582-423d-95b6-cfe2c017ca7a" providerId="ADAL" clId="{6A468684-2423-4BEC-AFB9-52EF9198E77D}" dt="2023-07-19T01:05:32.921" v="7967" actId="1076"/>
          <ac:cxnSpMkLst>
            <pc:docMk/>
            <pc:sldMk cId="1712722053" sldId="298"/>
            <ac:cxnSpMk id="10" creationId="{CA4F2CE5-B0E7-D840-7BB4-C041DC384B8F}"/>
          </ac:cxnSpMkLst>
        </pc:cxnChg>
        <pc:cxnChg chg="del">
          <ac:chgData name="Hakima Laribi" userId="801ab3f2-b582-423d-95b6-cfe2c017ca7a" providerId="ADAL" clId="{6A468684-2423-4BEC-AFB9-52EF9198E77D}" dt="2023-07-19T00:52:44.764" v="7395" actId="478"/>
          <ac:cxnSpMkLst>
            <pc:docMk/>
            <pc:sldMk cId="1712722053" sldId="298"/>
            <ac:cxnSpMk id="19" creationId="{2D67ACDF-F757-94E5-9CAB-EE9E03D54962}"/>
          </ac:cxnSpMkLst>
        </pc:cxnChg>
        <pc:cxnChg chg="del">
          <ac:chgData name="Hakima Laribi" userId="801ab3f2-b582-423d-95b6-cfe2c017ca7a" providerId="ADAL" clId="{6A468684-2423-4BEC-AFB9-52EF9198E77D}" dt="2023-07-19T00:52:44.764" v="7395" actId="478"/>
          <ac:cxnSpMkLst>
            <pc:docMk/>
            <pc:sldMk cId="1712722053" sldId="298"/>
            <ac:cxnSpMk id="21" creationId="{698F6F16-2391-8361-D6EF-6A8D43FF866C}"/>
          </ac:cxnSpMkLst>
        </pc:cxnChg>
      </pc:sldChg>
      <pc:sldChg chg="addSp delSp modSp add mod delAnim modAnim">
        <pc:chgData name="Hakima Laribi" userId="801ab3f2-b582-423d-95b6-cfe2c017ca7a" providerId="ADAL" clId="{6A468684-2423-4BEC-AFB9-52EF9198E77D}" dt="2023-07-25T01:41:19.142" v="19307"/>
        <pc:sldMkLst>
          <pc:docMk/>
          <pc:sldMk cId="1795901318" sldId="299"/>
        </pc:sldMkLst>
        <pc:spChg chg="mod">
          <ac:chgData name="Hakima Laribi" userId="801ab3f2-b582-423d-95b6-cfe2c017ca7a" providerId="ADAL" clId="{6A468684-2423-4BEC-AFB9-52EF9198E77D}" dt="2023-07-19T00:58:22.153" v="7821" actId="20577"/>
          <ac:spMkLst>
            <pc:docMk/>
            <pc:sldMk cId="1795901318" sldId="299"/>
            <ac:spMk id="12" creationId="{3FCF4EB2-E4B0-88ED-F7DA-BE9AB7E2D6B5}"/>
          </ac:spMkLst>
        </pc:spChg>
        <pc:spChg chg="add del mod">
          <ac:chgData name="Hakima Laribi" userId="801ab3f2-b582-423d-95b6-cfe2c017ca7a" providerId="ADAL" clId="{6A468684-2423-4BEC-AFB9-52EF9198E77D}" dt="2023-07-19T13:22:09.183" v="8311" actId="21"/>
          <ac:spMkLst>
            <pc:docMk/>
            <pc:sldMk cId="1795901318" sldId="299"/>
            <ac:spMk id="16" creationId="{1F02D5D6-AC70-3103-D735-79C0F831794E}"/>
          </ac:spMkLst>
        </pc:spChg>
        <pc:spChg chg="del">
          <ac:chgData name="Hakima Laribi" userId="801ab3f2-b582-423d-95b6-cfe2c017ca7a" providerId="ADAL" clId="{6A468684-2423-4BEC-AFB9-52EF9198E77D}" dt="2023-07-19T00:58:34.920" v="7824" actId="478"/>
          <ac:spMkLst>
            <pc:docMk/>
            <pc:sldMk cId="1795901318" sldId="299"/>
            <ac:spMk id="26" creationId="{5DF4C0AB-F1F3-A155-B98E-2A81A1604E1A}"/>
          </ac:spMkLst>
        </pc:spChg>
        <pc:spChg chg="add del mod">
          <ac:chgData name="Hakima Laribi" userId="801ab3f2-b582-423d-95b6-cfe2c017ca7a" providerId="ADAL" clId="{6A468684-2423-4BEC-AFB9-52EF9198E77D}" dt="2023-07-19T01:01:24.968" v="7853" actId="478"/>
          <ac:spMkLst>
            <pc:docMk/>
            <pc:sldMk cId="1795901318" sldId="299"/>
            <ac:spMk id="27" creationId="{1F08924C-551B-06A3-8A42-D7D0B9B14FD3}"/>
          </ac:spMkLst>
        </pc:spChg>
        <pc:picChg chg="add del mod modCrop">
          <ac:chgData name="Hakima Laribi" userId="801ab3f2-b582-423d-95b6-cfe2c017ca7a" providerId="ADAL" clId="{6A468684-2423-4BEC-AFB9-52EF9198E77D}" dt="2023-07-19T01:01:46.061" v="7860" actId="14100"/>
          <ac:picMkLst>
            <pc:docMk/>
            <pc:sldMk cId="1795901318" sldId="299"/>
            <ac:picMk id="4" creationId="{535BD470-FB06-E84B-314C-4F22F6052675}"/>
          </ac:picMkLst>
        </pc:picChg>
        <pc:picChg chg="del">
          <ac:chgData name="Hakima Laribi" userId="801ab3f2-b582-423d-95b6-cfe2c017ca7a" providerId="ADAL" clId="{6A468684-2423-4BEC-AFB9-52EF9198E77D}" dt="2023-07-19T00:57:14.787" v="7765" actId="478"/>
          <ac:picMkLst>
            <pc:docMk/>
            <pc:sldMk cId="1795901318" sldId="299"/>
            <ac:picMk id="5" creationId="{A048C8B4-6092-5190-7A8E-36EA2A49E81C}"/>
          </ac:picMkLst>
        </pc:picChg>
        <pc:picChg chg="del">
          <ac:chgData name="Hakima Laribi" userId="801ab3f2-b582-423d-95b6-cfe2c017ca7a" providerId="ADAL" clId="{6A468684-2423-4BEC-AFB9-52EF9198E77D}" dt="2023-07-19T01:01:17.153" v="7850" actId="478"/>
          <ac:picMkLst>
            <pc:docMk/>
            <pc:sldMk cId="1795901318" sldId="299"/>
            <ac:picMk id="8" creationId="{A865E900-8F85-C38D-46C6-E8B1695A34FD}"/>
          </ac:picMkLst>
        </pc:picChg>
        <pc:picChg chg="add del mod">
          <ac:chgData name="Hakima Laribi" userId="801ab3f2-b582-423d-95b6-cfe2c017ca7a" providerId="ADAL" clId="{6A468684-2423-4BEC-AFB9-52EF9198E77D}" dt="2023-07-19T01:01:13.965" v="7845" actId="22"/>
          <ac:picMkLst>
            <pc:docMk/>
            <pc:sldMk cId="1795901318" sldId="299"/>
            <ac:picMk id="9" creationId="{6CE743C4-4D8D-5E3B-C8E7-D27BADFCC648}"/>
          </ac:picMkLst>
        </pc:picChg>
        <pc:picChg chg="add mod">
          <ac:chgData name="Hakima Laribi" userId="801ab3f2-b582-423d-95b6-cfe2c017ca7a" providerId="ADAL" clId="{6A468684-2423-4BEC-AFB9-52EF9198E77D}" dt="2023-07-19T01:02:31.310" v="7944" actId="1076"/>
          <ac:picMkLst>
            <pc:docMk/>
            <pc:sldMk cId="1795901318" sldId="299"/>
            <ac:picMk id="13" creationId="{A8E8BDE6-9DA3-4C4D-2EC1-738B50488493}"/>
          </ac:picMkLst>
        </pc:picChg>
        <pc:cxnChg chg="del">
          <ac:chgData name="Hakima Laribi" userId="801ab3f2-b582-423d-95b6-cfe2c017ca7a" providerId="ADAL" clId="{6A468684-2423-4BEC-AFB9-52EF9198E77D}" dt="2023-07-19T00:58:32.844" v="7823" actId="478"/>
          <ac:cxnSpMkLst>
            <pc:docMk/>
            <pc:sldMk cId="1795901318" sldId="299"/>
            <ac:cxnSpMk id="7" creationId="{BA76C711-FA86-06A3-BF33-CA79BFD651B4}"/>
          </ac:cxnSpMkLst>
        </pc:cxnChg>
        <pc:cxnChg chg="del">
          <ac:chgData name="Hakima Laribi" userId="801ab3f2-b582-423d-95b6-cfe2c017ca7a" providerId="ADAL" clId="{6A468684-2423-4BEC-AFB9-52EF9198E77D}" dt="2023-07-19T00:58:32.844" v="7823" actId="478"/>
          <ac:cxnSpMkLst>
            <pc:docMk/>
            <pc:sldMk cId="1795901318" sldId="299"/>
            <ac:cxnSpMk id="10" creationId="{CA4F2CE5-B0E7-D840-7BB4-C041DC384B8F}"/>
          </ac:cxnSpMkLst>
        </pc:cxnChg>
      </pc:sldChg>
      <pc:sldChg chg="addSp delSp modSp add mod ord modAnim">
        <pc:chgData name="Hakima Laribi" userId="801ab3f2-b582-423d-95b6-cfe2c017ca7a" providerId="ADAL" clId="{6A468684-2423-4BEC-AFB9-52EF9198E77D}" dt="2023-07-26T11:39:19.998" v="20004" actId="14826"/>
        <pc:sldMkLst>
          <pc:docMk/>
          <pc:sldMk cId="1610962072" sldId="300"/>
        </pc:sldMkLst>
        <pc:spChg chg="add mod">
          <ac:chgData name="Hakima Laribi" userId="801ab3f2-b582-423d-95b6-cfe2c017ca7a" providerId="ADAL" clId="{6A468684-2423-4BEC-AFB9-52EF9198E77D}" dt="2023-07-19T01:03:40.940" v="7951"/>
          <ac:spMkLst>
            <pc:docMk/>
            <pc:sldMk cId="1610962072" sldId="300"/>
            <ac:spMk id="4" creationId="{E9A36B34-4A52-BC77-BFD1-548772935D05}"/>
          </ac:spMkLst>
        </pc:spChg>
        <pc:spChg chg="add mod">
          <ac:chgData name="Hakima Laribi" userId="801ab3f2-b582-423d-95b6-cfe2c017ca7a" providerId="ADAL" clId="{6A468684-2423-4BEC-AFB9-52EF9198E77D}" dt="2023-07-19T13:09:17.666" v="8151" actId="1076"/>
          <ac:spMkLst>
            <pc:docMk/>
            <pc:sldMk cId="1610962072" sldId="300"/>
            <ac:spMk id="5" creationId="{BEE9983F-0F8C-A4C7-7C90-5498D0DF0C25}"/>
          </ac:spMkLst>
        </pc:spChg>
        <pc:spChg chg="add mod">
          <ac:chgData name="Hakima Laribi" userId="801ab3f2-b582-423d-95b6-cfe2c017ca7a" providerId="ADAL" clId="{6A468684-2423-4BEC-AFB9-52EF9198E77D}" dt="2023-07-19T01:04:52.919" v="7963" actId="1582"/>
          <ac:spMkLst>
            <pc:docMk/>
            <pc:sldMk cId="1610962072" sldId="300"/>
            <ac:spMk id="11" creationId="{169FDAFE-F63C-AE8F-90C4-4842037C06BE}"/>
          </ac:spMkLst>
        </pc:spChg>
        <pc:spChg chg="del mod">
          <ac:chgData name="Hakima Laribi" userId="801ab3f2-b582-423d-95b6-cfe2c017ca7a" providerId="ADAL" clId="{6A468684-2423-4BEC-AFB9-52EF9198E77D}" dt="2023-07-19T01:03:40.343" v="7950" actId="478"/>
          <ac:spMkLst>
            <pc:docMk/>
            <pc:sldMk cId="1610962072" sldId="300"/>
            <ac:spMk id="12" creationId="{3FCF4EB2-E4B0-88ED-F7DA-BE9AB7E2D6B5}"/>
          </ac:spMkLst>
        </pc:spChg>
        <pc:spChg chg="add mod">
          <ac:chgData name="Hakima Laribi" userId="801ab3f2-b582-423d-95b6-cfe2c017ca7a" providerId="ADAL" clId="{6A468684-2423-4BEC-AFB9-52EF9198E77D}" dt="2023-07-19T01:06:22.556" v="8052" actId="207"/>
          <ac:spMkLst>
            <pc:docMk/>
            <pc:sldMk cId="1610962072" sldId="300"/>
            <ac:spMk id="15" creationId="{D45F21A3-1BC8-09ED-EA0C-36F4919B6119}"/>
          </ac:spMkLst>
        </pc:spChg>
        <pc:spChg chg="del">
          <ac:chgData name="Hakima Laribi" userId="801ab3f2-b582-423d-95b6-cfe2c017ca7a" providerId="ADAL" clId="{6A468684-2423-4BEC-AFB9-52EF9198E77D}" dt="2023-07-19T01:03:45.131" v="7952" actId="478"/>
          <ac:spMkLst>
            <pc:docMk/>
            <pc:sldMk cId="1610962072" sldId="300"/>
            <ac:spMk id="16" creationId="{1F02D5D6-AC70-3103-D735-79C0F831794E}"/>
          </ac:spMkLst>
        </pc:spChg>
        <pc:spChg chg="add mod">
          <ac:chgData name="Hakima Laribi" userId="801ab3f2-b582-423d-95b6-cfe2c017ca7a" providerId="ADAL" clId="{6A468684-2423-4BEC-AFB9-52EF9198E77D}" dt="2023-07-19T01:08:37.079" v="8099" actId="14100"/>
          <ac:spMkLst>
            <pc:docMk/>
            <pc:sldMk cId="1610962072" sldId="300"/>
            <ac:spMk id="19" creationId="{F9EC5FB4-163B-32AF-7C6B-A146A549232F}"/>
          </ac:spMkLst>
        </pc:spChg>
        <pc:spChg chg="del">
          <ac:chgData name="Hakima Laribi" userId="801ab3f2-b582-423d-95b6-cfe2c017ca7a" providerId="ADAL" clId="{6A468684-2423-4BEC-AFB9-52EF9198E77D}" dt="2023-07-19T01:03:35.051" v="7948" actId="478"/>
          <ac:spMkLst>
            <pc:docMk/>
            <pc:sldMk cId="1610962072" sldId="300"/>
            <ac:spMk id="26" creationId="{5DF4C0AB-F1F3-A155-B98E-2A81A1604E1A}"/>
          </ac:spMkLst>
        </pc:spChg>
        <pc:spChg chg="del">
          <ac:chgData name="Hakima Laribi" userId="801ab3f2-b582-423d-95b6-cfe2c017ca7a" providerId="ADAL" clId="{6A468684-2423-4BEC-AFB9-52EF9198E77D}" dt="2023-07-19T01:03:45.131" v="7952" actId="478"/>
          <ac:spMkLst>
            <pc:docMk/>
            <pc:sldMk cId="1610962072" sldId="300"/>
            <ac:spMk id="27" creationId="{1F08924C-551B-06A3-8A42-D7D0B9B14FD3}"/>
          </ac:spMkLst>
        </pc:spChg>
        <pc:picChg chg="del">
          <ac:chgData name="Hakima Laribi" userId="801ab3f2-b582-423d-95b6-cfe2c017ca7a" providerId="ADAL" clId="{6A468684-2423-4BEC-AFB9-52EF9198E77D}" dt="2023-07-19T01:03:35.051" v="7948" actId="478"/>
          <ac:picMkLst>
            <pc:docMk/>
            <pc:sldMk cId="1610962072" sldId="300"/>
            <ac:picMk id="5" creationId="{A048C8B4-6092-5190-7A8E-36EA2A49E81C}"/>
          </ac:picMkLst>
        </pc:picChg>
        <pc:picChg chg="mod">
          <ac:chgData name="Hakima Laribi" userId="801ab3f2-b582-423d-95b6-cfe2c017ca7a" providerId="ADAL" clId="{6A468684-2423-4BEC-AFB9-52EF9198E77D}" dt="2023-07-26T11:39:19.998" v="20004" actId="14826"/>
          <ac:picMkLst>
            <pc:docMk/>
            <pc:sldMk cId="1610962072" sldId="300"/>
            <ac:picMk id="8" creationId="{A865E900-8F85-C38D-46C6-E8B1695A34FD}"/>
          </ac:picMkLst>
        </pc:picChg>
        <pc:picChg chg="add mod">
          <ac:chgData name="Hakima Laribi" userId="801ab3f2-b582-423d-95b6-cfe2c017ca7a" providerId="ADAL" clId="{6A468684-2423-4BEC-AFB9-52EF9198E77D}" dt="2023-07-19T01:08:04.324" v="8092" actId="1076"/>
          <ac:picMkLst>
            <pc:docMk/>
            <pc:sldMk cId="1610962072" sldId="300"/>
            <ac:picMk id="9" creationId="{346AA339-7306-B191-F387-74EBBB30C6E8}"/>
          </ac:picMkLst>
        </pc:picChg>
        <pc:cxnChg chg="add mod">
          <ac:chgData name="Hakima Laribi" userId="801ab3f2-b582-423d-95b6-cfe2c017ca7a" providerId="ADAL" clId="{6A468684-2423-4BEC-AFB9-52EF9198E77D}" dt="2023-07-19T13:09:31.046" v="8154" actId="14100"/>
          <ac:cxnSpMkLst>
            <pc:docMk/>
            <pc:sldMk cId="1610962072" sldId="300"/>
            <ac:cxnSpMk id="6" creationId="{DD466BC9-F265-60F6-FBA6-BE1B7F123A9C}"/>
          </ac:cxnSpMkLst>
        </pc:cxnChg>
        <pc:cxnChg chg="del">
          <ac:chgData name="Hakima Laribi" userId="801ab3f2-b582-423d-95b6-cfe2c017ca7a" providerId="ADAL" clId="{6A468684-2423-4BEC-AFB9-52EF9198E77D}" dt="2023-07-19T01:03:35.051" v="7948" actId="478"/>
          <ac:cxnSpMkLst>
            <pc:docMk/>
            <pc:sldMk cId="1610962072" sldId="300"/>
            <ac:cxnSpMk id="7" creationId="{BA76C711-FA86-06A3-BF33-CA79BFD651B4}"/>
          </ac:cxnSpMkLst>
        </pc:cxnChg>
        <pc:cxnChg chg="del">
          <ac:chgData name="Hakima Laribi" userId="801ab3f2-b582-423d-95b6-cfe2c017ca7a" providerId="ADAL" clId="{6A468684-2423-4BEC-AFB9-52EF9198E77D}" dt="2023-07-19T01:03:35.051" v="7948" actId="478"/>
          <ac:cxnSpMkLst>
            <pc:docMk/>
            <pc:sldMk cId="1610962072" sldId="300"/>
            <ac:cxnSpMk id="10" creationId="{CA4F2CE5-B0E7-D840-7BB4-C041DC384B8F}"/>
          </ac:cxnSpMkLst>
        </pc:cxnChg>
        <pc:cxnChg chg="add mod">
          <ac:chgData name="Hakima Laribi" userId="801ab3f2-b582-423d-95b6-cfe2c017ca7a" providerId="ADAL" clId="{6A468684-2423-4BEC-AFB9-52EF9198E77D}" dt="2023-07-19T01:05:10.466" v="7966" actId="1582"/>
          <ac:cxnSpMkLst>
            <pc:docMk/>
            <pc:sldMk cId="1610962072" sldId="300"/>
            <ac:cxnSpMk id="14" creationId="{78845702-5F26-1FC6-1568-4306060288ED}"/>
          </ac:cxnSpMkLst>
        </pc:cxnChg>
        <pc:cxnChg chg="add mod">
          <ac:chgData name="Hakima Laribi" userId="801ab3f2-b582-423d-95b6-cfe2c017ca7a" providerId="ADAL" clId="{6A468684-2423-4BEC-AFB9-52EF9198E77D}" dt="2023-07-19T01:06:34.178" v="8055" actId="14100"/>
          <ac:cxnSpMkLst>
            <pc:docMk/>
            <pc:sldMk cId="1610962072" sldId="300"/>
            <ac:cxnSpMk id="17" creationId="{8CF300D8-C8EE-C452-9132-18C5F08484E4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6T11:39:28.715" v="20005" actId="14826"/>
        <pc:sldMkLst>
          <pc:docMk/>
          <pc:sldMk cId="2327045472" sldId="301"/>
        </pc:sldMkLst>
        <pc:spChg chg="del">
          <ac:chgData name="Hakima Laribi" userId="801ab3f2-b582-423d-95b6-cfe2c017ca7a" providerId="ADAL" clId="{6A468684-2423-4BEC-AFB9-52EF9198E77D}" dt="2023-07-19T13:38:10.816" v="8369" actId="478"/>
          <ac:spMkLst>
            <pc:docMk/>
            <pc:sldMk cId="2327045472" sldId="301"/>
            <ac:spMk id="2" creationId="{7632FE86-992B-6946-A8AA-EDDA67DB3303}"/>
          </ac:spMkLst>
        </pc:spChg>
        <pc:spChg chg="add mod">
          <ac:chgData name="Hakima Laribi" userId="801ab3f2-b582-423d-95b6-cfe2c017ca7a" providerId="ADAL" clId="{6A468684-2423-4BEC-AFB9-52EF9198E77D}" dt="2023-07-19T13:38:17.470" v="8371" actId="1076"/>
          <ac:spMkLst>
            <pc:docMk/>
            <pc:sldMk cId="2327045472" sldId="301"/>
            <ac:spMk id="4" creationId="{4ACCD211-8DB8-340D-E279-C01CA8593E22}"/>
          </ac:spMkLst>
        </pc:spChg>
        <pc:spChg chg="add mod">
          <ac:chgData name="Hakima Laribi" userId="801ab3f2-b582-423d-95b6-cfe2c017ca7a" providerId="ADAL" clId="{6A468684-2423-4BEC-AFB9-52EF9198E77D}" dt="2023-07-19T13:38:17.470" v="8371" actId="1076"/>
          <ac:spMkLst>
            <pc:docMk/>
            <pc:sldMk cId="2327045472" sldId="301"/>
            <ac:spMk id="5" creationId="{3C45CB3B-F1AE-0928-6039-32803C7B7671}"/>
          </ac:spMkLst>
        </pc:spChg>
        <pc:spChg chg="add mod">
          <ac:chgData name="Hakima Laribi" userId="801ab3f2-b582-423d-95b6-cfe2c017ca7a" providerId="ADAL" clId="{6A468684-2423-4BEC-AFB9-52EF9198E77D}" dt="2023-07-19T13:38:17.470" v="8371" actId="1076"/>
          <ac:spMkLst>
            <pc:docMk/>
            <pc:sldMk cId="2327045472" sldId="301"/>
            <ac:spMk id="6" creationId="{9A11EBB7-DAAB-CAD2-D751-D864D7D6D768}"/>
          </ac:spMkLst>
        </pc:spChg>
        <pc:spChg chg="add mod">
          <ac:chgData name="Hakima Laribi" userId="801ab3f2-b582-423d-95b6-cfe2c017ca7a" providerId="ADAL" clId="{6A468684-2423-4BEC-AFB9-52EF9198E77D}" dt="2023-07-25T21:07:40.275" v="19846" actId="20577"/>
          <ac:spMkLst>
            <pc:docMk/>
            <pc:sldMk cId="2327045472" sldId="301"/>
            <ac:spMk id="7" creationId="{276E9B59-E5F6-EAAF-DB4F-16B007C392D8}"/>
          </ac:spMkLst>
        </pc:spChg>
        <pc:spChg chg="add mod">
          <ac:chgData name="Hakima Laribi" userId="801ab3f2-b582-423d-95b6-cfe2c017ca7a" providerId="ADAL" clId="{6A468684-2423-4BEC-AFB9-52EF9198E77D}" dt="2023-07-19T13:38:17.470" v="8371" actId="1076"/>
          <ac:spMkLst>
            <pc:docMk/>
            <pc:sldMk cId="2327045472" sldId="301"/>
            <ac:spMk id="9" creationId="{62150DB2-EAEF-33A7-6468-2BEC6BF1E96A}"/>
          </ac:spMkLst>
        </pc:spChg>
        <pc:spChg chg="add mod">
          <ac:chgData name="Hakima Laribi" userId="801ab3f2-b582-423d-95b6-cfe2c017ca7a" providerId="ADAL" clId="{6A468684-2423-4BEC-AFB9-52EF9198E77D}" dt="2023-07-19T13:39:44.269" v="8390" actId="1076"/>
          <ac:spMkLst>
            <pc:docMk/>
            <pc:sldMk cId="2327045472" sldId="301"/>
            <ac:spMk id="10" creationId="{CE47C336-6C73-B7CF-73CA-E4FA59B13E6B}"/>
          </ac:spMkLst>
        </pc:spChg>
        <pc:spChg chg="mod">
          <ac:chgData name="Hakima Laribi" userId="801ab3f2-b582-423d-95b6-cfe2c017ca7a" providerId="ADAL" clId="{6A468684-2423-4BEC-AFB9-52EF9198E77D}" dt="2023-07-19T13:38:17.470" v="8371" actId="1076"/>
          <ac:spMkLst>
            <pc:docMk/>
            <pc:sldMk cId="2327045472" sldId="301"/>
            <ac:spMk id="12" creationId="{3FCF4EB2-E4B0-88ED-F7DA-BE9AB7E2D6B5}"/>
          </ac:spMkLst>
        </pc:spChg>
        <pc:spChg chg="add del">
          <ac:chgData name="Hakima Laribi" userId="801ab3f2-b582-423d-95b6-cfe2c017ca7a" providerId="ADAL" clId="{6A468684-2423-4BEC-AFB9-52EF9198E77D}" dt="2023-07-19T13:36:46.081" v="8353" actId="22"/>
          <ac:spMkLst>
            <pc:docMk/>
            <pc:sldMk cId="2327045472" sldId="301"/>
            <ac:spMk id="13" creationId="{A12F9B55-375D-FCBF-BE2C-B558162C4B00}"/>
          </ac:spMkLst>
        </pc:spChg>
        <pc:spChg chg="add del mod">
          <ac:chgData name="Hakima Laribi" userId="801ab3f2-b582-423d-95b6-cfe2c017ca7a" providerId="ADAL" clId="{6A468684-2423-4BEC-AFB9-52EF9198E77D}" dt="2023-07-19T13:38:12.296" v="8370" actId="478"/>
          <ac:spMkLst>
            <pc:docMk/>
            <pc:sldMk cId="2327045472" sldId="301"/>
            <ac:spMk id="18" creationId="{864D0769-29D9-2A2D-70F5-5A005A0D2638}"/>
          </ac:spMkLst>
        </pc:spChg>
        <pc:spChg chg="add mod">
          <ac:chgData name="Hakima Laribi" userId="801ab3f2-b582-423d-95b6-cfe2c017ca7a" providerId="ADAL" clId="{6A468684-2423-4BEC-AFB9-52EF9198E77D}" dt="2023-07-19T13:39:08.824" v="8389" actId="1076"/>
          <ac:spMkLst>
            <pc:docMk/>
            <pc:sldMk cId="2327045472" sldId="301"/>
            <ac:spMk id="20" creationId="{0040DA0A-3BAB-F281-CC04-893B5699EEEE}"/>
          </ac:spMkLst>
        </pc:spChg>
        <pc:spChg chg="del">
          <ac:chgData name="Hakima Laribi" userId="801ab3f2-b582-423d-95b6-cfe2c017ca7a" providerId="ADAL" clId="{6A468684-2423-4BEC-AFB9-52EF9198E77D}" dt="2023-07-19T13:11:56.125" v="8156" actId="478"/>
          <ac:spMkLst>
            <pc:docMk/>
            <pc:sldMk cId="2327045472" sldId="301"/>
            <ac:spMk id="22" creationId="{74D59AF3-89F7-22CE-387D-818CD462F435}"/>
          </ac:spMkLst>
        </pc:spChg>
        <pc:spChg chg="add mod">
          <ac:chgData name="Hakima Laribi" userId="801ab3f2-b582-423d-95b6-cfe2c017ca7a" providerId="ADAL" clId="{6A468684-2423-4BEC-AFB9-52EF9198E77D}" dt="2023-07-19T13:42:44.540" v="8515" actId="1076"/>
          <ac:spMkLst>
            <pc:docMk/>
            <pc:sldMk cId="2327045472" sldId="301"/>
            <ac:spMk id="23" creationId="{09AFA311-9FAC-9505-18D8-A477C6498AB0}"/>
          </ac:spMkLst>
        </pc:spChg>
        <pc:spChg chg="del">
          <ac:chgData name="Hakima Laribi" userId="801ab3f2-b582-423d-95b6-cfe2c017ca7a" providerId="ADAL" clId="{6A468684-2423-4BEC-AFB9-52EF9198E77D}" dt="2023-07-19T13:11:56.125" v="8156" actId="478"/>
          <ac:spMkLst>
            <pc:docMk/>
            <pc:sldMk cId="2327045472" sldId="301"/>
            <ac:spMk id="25" creationId="{88EE9912-D345-88B0-BC1C-917627EDCD57}"/>
          </ac:spMkLst>
        </pc:spChg>
        <pc:spChg chg="del">
          <ac:chgData name="Hakima Laribi" userId="801ab3f2-b582-423d-95b6-cfe2c017ca7a" providerId="ADAL" clId="{6A468684-2423-4BEC-AFB9-52EF9198E77D}" dt="2023-07-19T13:11:56.125" v="8156" actId="478"/>
          <ac:spMkLst>
            <pc:docMk/>
            <pc:sldMk cId="2327045472" sldId="301"/>
            <ac:spMk id="26" creationId="{5DF4C0AB-F1F3-A155-B98E-2A81A1604E1A}"/>
          </ac:spMkLst>
        </pc:spChg>
        <pc:spChg chg="del">
          <ac:chgData name="Hakima Laribi" userId="801ab3f2-b582-423d-95b6-cfe2c017ca7a" providerId="ADAL" clId="{6A468684-2423-4BEC-AFB9-52EF9198E77D}" dt="2023-07-19T13:18:51.810" v="8261" actId="478"/>
          <ac:spMkLst>
            <pc:docMk/>
            <pc:sldMk cId="2327045472" sldId="301"/>
            <ac:spMk id="27" creationId="{1F08924C-551B-06A3-8A42-D7D0B9B14FD3}"/>
          </ac:spMkLst>
        </pc:spChg>
        <pc:spChg chg="del">
          <ac:chgData name="Hakima Laribi" userId="801ab3f2-b582-423d-95b6-cfe2c017ca7a" providerId="ADAL" clId="{6A468684-2423-4BEC-AFB9-52EF9198E77D}" dt="2023-07-19T13:18:53.893" v="8262" actId="478"/>
          <ac:spMkLst>
            <pc:docMk/>
            <pc:sldMk cId="2327045472" sldId="301"/>
            <ac:spMk id="28" creationId="{35848100-0550-4DC7-D341-A4998CEBAB55}"/>
          </ac:spMkLst>
        </pc:spChg>
        <pc:spChg chg="add mod">
          <ac:chgData name="Hakima Laribi" userId="801ab3f2-b582-423d-95b6-cfe2c017ca7a" providerId="ADAL" clId="{6A468684-2423-4BEC-AFB9-52EF9198E77D}" dt="2023-07-19T13:43:13.364" v="8539" actId="1076"/>
          <ac:spMkLst>
            <pc:docMk/>
            <pc:sldMk cId="2327045472" sldId="301"/>
            <ac:spMk id="42" creationId="{C6CD5B19-C25D-17A1-E8AE-E277D9F08186}"/>
          </ac:spMkLst>
        </pc:spChg>
        <pc:picChg chg="mod">
          <ac:chgData name="Hakima Laribi" userId="801ab3f2-b582-423d-95b6-cfe2c017ca7a" providerId="ADAL" clId="{6A468684-2423-4BEC-AFB9-52EF9198E77D}" dt="2023-07-26T11:39:28.715" v="20005" actId="14826"/>
          <ac:picMkLst>
            <pc:docMk/>
            <pc:sldMk cId="2327045472" sldId="301"/>
            <ac:picMk id="8" creationId="{A865E900-8F85-C38D-46C6-E8B1695A34FD}"/>
          </ac:picMkLst>
        </pc:picChg>
        <pc:picChg chg="del">
          <ac:chgData name="Hakima Laribi" userId="801ab3f2-b582-423d-95b6-cfe2c017ca7a" providerId="ADAL" clId="{6A468684-2423-4BEC-AFB9-52EF9198E77D}" dt="2023-07-19T13:11:56.125" v="8156" actId="478"/>
          <ac:picMkLst>
            <pc:docMk/>
            <pc:sldMk cId="2327045472" sldId="301"/>
            <ac:picMk id="15" creationId="{E186B660-BD94-A398-BD4A-8C0FCA787EB6}"/>
          </ac:picMkLst>
        </pc:picChg>
        <pc:picChg chg="add mod">
          <ac:chgData name="Hakima Laribi" userId="801ab3f2-b582-423d-95b6-cfe2c017ca7a" providerId="ADAL" clId="{6A468684-2423-4BEC-AFB9-52EF9198E77D}" dt="2023-07-19T13:41:55.329" v="8504" actId="1076"/>
          <ac:picMkLst>
            <pc:docMk/>
            <pc:sldMk cId="2327045472" sldId="301"/>
            <ac:picMk id="16" creationId="{BFC25737-AC3D-5CFA-D5FA-87D2B9C597E7}"/>
          </ac:picMkLst>
        </pc:picChg>
        <pc:cxnChg chg="del">
          <ac:chgData name="Hakima Laribi" userId="801ab3f2-b582-423d-95b6-cfe2c017ca7a" providerId="ADAL" clId="{6A468684-2423-4BEC-AFB9-52EF9198E77D}" dt="2023-07-19T13:11:56.125" v="8156" actId="478"/>
          <ac:cxnSpMkLst>
            <pc:docMk/>
            <pc:sldMk cId="2327045472" sldId="301"/>
            <ac:cxnSpMk id="19" creationId="{2D67ACDF-F757-94E5-9CAB-EE9E03D54962}"/>
          </ac:cxnSpMkLst>
        </pc:cxnChg>
        <pc:cxnChg chg="del">
          <ac:chgData name="Hakima Laribi" userId="801ab3f2-b582-423d-95b6-cfe2c017ca7a" providerId="ADAL" clId="{6A468684-2423-4BEC-AFB9-52EF9198E77D}" dt="2023-07-19T13:11:56.125" v="8156" actId="478"/>
          <ac:cxnSpMkLst>
            <pc:docMk/>
            <pc:sldMk cId="2327045472" sldId="301"/>
            <ac:cxnSpMk id="21" creationId="{698F6F16-2391-8361-D6EF-6A8D43FF866C}"/>
          </ac:cxnSpMkLst>
        </pc:cxnChg>
        <pc:cxnChg chg="add del">
          <ac:chgData name="Hakima Laribi" userId="801ab3f2-b582-423d-95b6-cfe2c017ca7a" providerId="ADAL" clId="{6A468684-2423-4BEC-AFB9-52EF9198E77D}" dt="2023-07-19T13:41:14.391" v="8495" actId="478"/>
          <ac:cxnSpMkLst>
            <pc:docMk/>
            <pc:sldMk cId="2327045472" sldId="301"/>
            <ac:cxnSpMk id="29" creationId="{DF8D6FFB-F279-EAAF-CA2E-685CFC21D9C1}"/>
          </ac:cxnSpMkLst>
        </pc:cxnChg>
        <pc:cxnChg chg="add mod">
          <ac:chgData name="Hakima Laribi" userId="801ab3f2-b582-423d-95b6-cfe2c017ca7a" providerId="ADAL" clId="{6A468684-2423-4BEC-AFB9-52EF9198E77D}" dt="2023-07-19T13:42:03.571" v="8507" actId="14100"/>
          <ac:cxnSpMkLst>
            <pc:docMk/>
            <pc:sldMk cId="2327045472" sldId="301"/>
            <ac:cxnSpMk id="31" creationId="{01B142B4-AE0E-6CD5-A60C-3C3D0A957CDF}"/>
          </ac:cxnSpMkLst>
        </pc:cxnChg>
        <pc:cxnChg chg="add mod">
          <ac:chgData name="Hakima Laribi" userId="801ab3f2-b582-423d-95b6-cfe2c017ca7a" providerId="ADAL" clId="{6A468684-2423-4BEC-AFB9-52EF9198E77D}" dt="2023-07-19T13:42:52.940" v="8516" actId="14100"/>
          <ac:cxnSpMkLst>
            <pc:docMk/>
            <pc:sldMk cId="2327045472" sldId="301"/>
            <ac:cxnSpMk id="33" creationId="{561DAF5B-74FD-72F6-2C10-752572F7CBA7}"/>
          </ac:cxnSpMkLst>
        </pc:cxnChg>
        <pc:cxnChg chg="add mod">
          <ac:chgData name="Hakima Laribi" userId="801ab3f2-b582-423d-95b6-cfe2c017ca7a" providerId="ADAL" clId="{6A468684-2423-4BEC-AFB9-52EF9198E77D}" dt="2023-07-19T13:42:39.979" v="8514" actId="14100"/>
          <ac:cxnSpMkLst>
            <pc:docMk/>
            <pc:sldMk cId="2327045472" sldId="301"/>
            <ac:cxnSpMk id="38" creationId="{21CAE714-AC4B-3A45-8525-17443AC23105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6T11:39:36.983" v="20006" actId="14826"/>
        <pc:sldMkLst>
          <pc:docMk/>
          <pc:sldMk cId="1680552550" sldId="302"/>
        </pc:sldMkLst>
        <pc:spChg chg="add mod">
          <ac:chgData name="Hakima Laribi" userId="801ab3f2-b582-423d-95b6-cfe2c017ca7a" providerId="ADAL" clId="{6A468684-2423-4BEC-AFB9-52EF9198E77D}" dt="2023-07-19T13:55:46.813" v="8931" actId="1076"/>
          <ac:spMkLst>
            <pc:docMk/>
            <pc:sldMk cId="1680552550" sldId="302"/>
            <ac:spMk id="4" creationId="{08FCF0E2-1A28-B5ED-487A-1E177CA69215}"/>
          </ac:spMkLst>
        </pc:spChg>
        <pc:spChg chg="mod">
          <ac:chgData name="Hakima Laribi" userId="801ab3f2-b582-423d-95b6-cfe2c017ca7a" providerId="ADAL" clId="{6A468684-2423-4BEC-AFB9-52EF9198E77D}" dt="2023-07-25T01:43:01.514" v="19317" actId="1076"/>
          <ac:spMkLst>
            <pc:docMk/>
            <pc:sldMk cId="1680552550" sldId="302"/>
            <ac:spMk id="12" creationId="{3FCF4EB2-E4B0-88ED-F7DA-BE9AB7E2D6B5}"/>
          </ac:spMkLst>
        </pc:spChg>
        <pc:spChg chg="mod">
          <ac:chgData name="Hakima Laribi" userId="801ab3f2-b582-423d-95b6-cfe2c017ca7a" providerId="ADAL" clId="{6A468684-2423-4BEC-AFB9-52EF9198E77D}" dt="2023-07-19T13:55:44.047" v="8930" actId="1076"/>
          <ac:spMkLst>
            <pc:docMk/>
            <pc:sldMk cId="1680552550" sldId="302"/>
            <ac:spMk id="16" creationId="{1F02D5D6-AC70-3103-D735-79C0F831794E}"/>
          </ac:spMkLst>
        </pc:spChg>
        <pc:spChg chg="del">
          <ac:chgData name="Hakima Laribi" userId="801ab3f2-b582-423d-95b6-cfe2c017ca7a" providerId="ADAL" clId="{6A468684-2423-4BEC-AFB9-52EF9198E77D}" dt="2023-07-19T13:48:45.049" v="8543" actId="478"/>
          <ac:spMkLst>
            <pc:docMk/>
            <pc:sldMk cId="1680552550" sldId="302"/>
            <ac:spMk id="26" creationId="{5DF4C0AB-F1F3-A155-B98E-2A81A1604E1A}"/>
          </ac:spMkLst>
        </pc:spChg>
        <pc:spChg chg="mod">
          <ac:chgData name="Hakima Laribi" userId="801ab3f2-b582-423d-95b6-cfe2c017ca7a" providerId="ADAL" clId="{6A468684-2423-4BEC-AFB9-52EF9198E77D}" dt="2023-07-19T13:49:49.449" v="8725" actId="20577"/>
          <ac:spMkLst>
            <pc:docMk/>
            <pc:sldMk cId="1680552550" sldId="302"/>
            <ac:spMk id="27" creationId="{1F08924C-551B-06A3-8A42-D7D0B9B14FD3}"/>
          </ac:spMkLst>
        </pc:spChg>
        <pc:picChg chg="del">
          <ac:chgData name="Hakima Laribi" userId="801ab3f2-b582-423d-95b6-cfe2c017ca7a" providerId="ADAL" clId="{6A468684-2423-4BEC-AFB9-52EF9198E77D}" dt="2023-07-19T13:48:43.058" v="8542" actId="478"/>
          <ac:picMkLst>
            <pc:docMk/>
            <pc:sldMk cId="1680552550" sldId="302"/>
            <ac:picMk id="5" creationId="{A048C8B4-6092-5190-7A8E-36EA2A49E81C}"/>
          </ac:picMkLst>
        </pc:picChg>
        <pc:picChg chg="mod">
          <ac:chgData name="Hakima Laribi" userId="801ab3f2-b582-423d-95b6-cfe2c017ca7a" providerId="ADAL" clId="{6A468684-2423-4BEC-AFB9-52EF9198E77D}" dt="2023-07-26T11:39:36.983" v="20006" actId="14826"/>
          <ac:picMkLst>
            <pc:docMk/>
            <pc:sldMk cId="1680552550" sldId="302"/>
            <ac:picMk id="8" creationId="{A865E900-8F85-C38D-46C6-E8B1695A34FD}"/>
          </ac:picMkLst>
        </pc:picChg>
        <pc:cxnChg chg="del">
          <ac:chgData name="Hakima Laribi" userId="801ab3f2-b582-423d-95b6-cfe2c017ca7a" providerId="ADAL" clId="{6A468684-2423-4BEC-AFB9-52EF9198E77D}" dt="2023-07-19T13:48:45.049" v="8543" actId="478"/>
          <ac:cxnSpMkLst>
            <pc:docMk/>
            <pc:sldMk cId="1680552550" sldId="302"/>
            <ac:cxnSpMk id="7" creationId="{BA76C711-FA86-06A3-BF33-CA79BFD651B4}"/>
          </ac:cxnSpMkLst>
        </pc:cxnChg>
        <pc:cxnChg chg="del">
          <ac:chgData name="Hakima Laribi" userId="801ab3f2-b582-423d-95b6-cfe2c017ca7a" providerId="ADAL" clId="{6A468684-2423-4BEC-AFB9-52EF9198E77D}" dt="2023-07-19T13:48:45.049" v="8543" actId="478"/>
          <ac:cxnSpMkLst>
            <pc:docMk/>
            <pc:sldMk cId="1680552550" sldId="302"/>
            <ac:cxnSpMk id="10" creationId="{CA4F2CE5-B0E7-D840-7BB4-C041DC384B8F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6T11:39:45.677" v="20007" actId="14826"/>
        <pc:sldMkLst>
          <pc:docMk/>
          <pc:sldMk cId="2384097459" sldId="303"/>
        </pc:sldMkLst>
        <pc:spChg chg="mod">
          <ac:chgData name="Hakima Laribi" userId="801ab3f2-b582-423d-95b6-cfe2c017ca7a" providerId="ADAL" clId="{6A468684-2423-4BEC-AFB9-52EF9198E77D}" dt="2023-07-19T14:14:27.050" v="9344" actId="14100"/>
          <ac:spMkLst>
            <pc:docMk/>
            <pc:sldMk cId="2384097459" sldId="303"/>
            <ac:spMk id="4" creationId="{08FCF0E2-1A28-B5ED-487A-1E177CA69215}"/>
          </ac:spMkLst>
        </pc:spChg>
        <pc:spChg chg="add mod">
          <ac:chgData name="Hakima Laribi" userId="801ab3f2-b582-423d-95b6-cfe2c017ca7a" providerId="ADAL" clId="{6A468684-2423-4BEC-AFB9-52EF9198E77D}" dt="2023-07-19T14:16:02.090" v="9556" actId="20577"/>
          <ac:spMkLst>
            <pc:docMk/>
            <pc:sldMk cId="2384097459" sldId="303"/>
            <ac:spMk id="6" creationId="{C5977E9D-0FBE-EBAB-DA3F-29F18C6DA27C}"/>
          </ac:spMkLst>
        </pc:spChg>
        <pc:spChg chg="mod">
          <ac:chgData name="Hakima Laribi" userId="801ab3f2-b582-423d-95b6-cfe2c017ca7a" providerId="ADAL" clId="{6A468684-2423-4BEC-AFB9-52EF9198E77D}" dt="2023-07-19T13:58:16.307" v="8953" actId="20577"/>
          <ac:spMkLst>
            <pc:docMk/>
            <pc:sldMk cId="2384097459" sldId="303"/>
            <ac:spMk id="12" creationId="{3FCF4EB2-E4B0-88ED-F7DA-BE9AB7E2D6B5}"/>
          </ac:spMkLst>
        </pc:spChg>
        <pc:spChg chg="mod">
          <ac:chgData name="Hakima Laribi" userId="801ab3f2-b582-423d-95b6-cfe2c017ca7a" providerId="ADAL" clId="{6A468684-2423-4BEC-AFB9-52EF9198E77D}" dt="2023-07-19T14:14:27.050" v="9344" actId="14100"/>
          <ac:spMkLst>
            <pc:docMk/>
            <pc:sldMk cId="2384097459" sldId="303"/>
            <ac:spMk id="16" creationId="{1F02D5D6-AC70-3103-D735-79C0F831794E}"/>
          </ac:spMkLst>
        </pc:spChg>
        <pc:spChg chg="del">
          <ac:chgData name="Hakima Laribi" userId="801ab3f2-b582-423d-95b6-cfe2c017ca7a" providerId="ADAL" clId="{6A468684-2423-4BEC-AFB9-52EF9198E77D}" dt="2023-07-19T13:58:55.886" v="8961" actId="478"/>
          <ac:spMkLst>
            <pc:docMk/>
            <pc:sldMk cId="2384097459" sldId="303"/>
            <ac:spMk id="27" creationId="{1F08924C-551B-06A3-8A42-D7D0B9B14FD3}"/>
          </ac:spMkLst>
        </pc:spChg>
        <pc:picChg chg="add mod modCrop">
          <ac:chgData name="Hakima Laribi" userId="801ab3f2-b582-423d-95b6-cfe2c017ca7a" providerId="ADAL" clId="{6A468684-2423-4BEC-AFB9-52EF9198E77D}" dt="2023-07-19T14:14:16.920" v="9341" actId="1076"/>
          <ac:picMkLst>
            <pc:docMk/>
            <pc:sldMk cId="2384097459" sldId="303"/>
            <ac:picMk id="5" creationId="{7614C6B5-B379-9A84-C870-D9527099B4C5}"/>
          </ac:picMkLst>
        </pc:picChg>
        <pc:picChg chg="mod">
          <ac:chgData name="Hakima Laribi" userId="801ab3f2-b582-423d-95b6-cfe2c017ca7a" providerId="ADAL" clId="{6A468684-2423-4BEC-AFB9-52EF9198E77D}" dt="2023-07-26T11:39:45.677" v="20007" actId="14826"/>
          <ac:picMkLst>
            <pc:docMk/>
            <pc:sldMk cId="2384097459" sldId="303"/>
            <ac:picMk id="8" creationId="{A865E900-8F85-C38D-46C6-E8B1695A34FD}"/>
          </ac:picMkLst>
        </pc:picChg>
      </pc:sldChg>
      <pc:sldChg chg="addSp delSp modSp add mod modAnim">
        <pc:chgData name="Hakima Laribi" userId="801ab3f2-b582-423d-95b6-cfe2c017ca7a" providerId="ADAL" clId="{6A468684-2423-4BEC-AFB9-52EF9198E77D}" dt="2023-07-26T11:39:53.959" v="20008" actId="14826"/>
        <pc:sldMkLst>
          <pc:docMk/>
          <pc:sldMk cId="1086600693" sldId="304"/>
        </pc:sldMkLst>
        <pc:spChg chg="del">
          <ac:chgData name="Hakima Laribi" userId="801ab3f2-b582-423d-95b6-cfe2c017ca7a" providerId="ADAL" clId="{6A468684-2423-4BEC-AFB9-52EF9198E77D}" dt="2023-07-19T14:17:48.734" v="9604" actId="478"/>
          <ac:spMkLst>
            <pc:docMk/>
            <pc:sldMk cId="1086600693" sldId="304"/>
            <ac:spMk id="4" creationId="{08FCF0E2-1A28-B5ED-487A-1E177CA69215}"/>
          </ac:spMkLst>
        </pc:spChg>
        <pc:spChg chg="del">
          <ac:chgData name="Hakima Laribi" userId="801ab3f2-b582-423d-95b6-cfe2c017ca7a" providerId="ADAL" clId="{6A468684-2423-4BEC-AFB9-52EF9198E77D}" dt="2023-07-19T14:17:36.470" v="9586" actId="478"/>
          <ac:spMkLst>
            <pc:docMk/>
            <pc:sldMk cId="1086600693" sldId="304"/>
            <ac:spMk id="6" creationId="{C5977E9D-0FBE-EBAB-DA3F-29F18C6DA27C}"/>
          </ac:spMkLst>
        </pc:spChg>
        <pc:spChg chg="mod">
          <ac:chgData name="Hakima Laribi" userId="801ab3f2-b582-423d-95b6-cfe2c017ca7a" providerId="ADAL" clId="{6A468684-2423-4BEC-AFB9-52EF9198E77D}" dt="2023-07-25T01:43:55.613" v="19326" actId="1076"/>
          <ac:spMkLst>
            <pc:docMk/>
            <pc:sldMk cId="1086600693" sldId="304"/>
            <ac:spMk id="12" creationId="{3FCF4EB2-E4B0-88ED-F7DA-BE9AB7E2D6B5}"/>
          </ac:spMkLst>
        </pc:spChg>
        <pc:spChg chg="add mod">
          <ac:chgData name="Hakima Laribi" userId="801ab3f2-b582-423d-95b6-cfe2c017ca7a" providerId="ADAL" clId="{6A468684-2423-4BEC-AFB9-52EF9198E77D}" dt="2023-07-19T14:19:14.930" v="9669" actId="14100"/>
          <ac:spMkLst>
            <pc:docMk/>
            <pc:sldMk cId="1086600693" sldId="304"/>
            <ac:spMk id="13" creationId="{CB23D297-4270-34CC-2BA4-F51437548A72}"/>
          </ac:spMkLst>
        </pc:spChg>
        <pc:spChg chg="mod">
          <ac:chgData name="Hakima Laribi" userId="801ab3f2-b582-423d-95b6-cfe2c017ca7a" providerId="ADAL" clId="{6A468684-2423-4BEC-AFB9-52EF9198E77D}" dt="2023-07-19T14:18:56.366" v="9614" actId="1076"/>
          <ac:spMkLst>
            <pc:docMk/>
            <pc:sldMk cId="1086600693" sldId="304"/>
            <ac:spMk id="16" creationId="{1F02D5D6-AC70-3103-D735-79C0F831794E}"/>
          </ac:spMkLst>
        </pc:spChg>
        <pc:spChg chg="add mod">
          <ac:chgData name="Hakima Laribi" userId="801ab3f2-b582-423d-95b6-cfe2c017ca7a" providerId="ADAL" clId="{6A468684-2423-4BEC-AFB9-52EF9198E77D}" dt="2023-07-25T21:13:08.472" v="19881" actId="14100"/>
          <ac:spMkLst>
            <pc:docMk/>
            <pc:sldMk cId="1086600693" sldId="304"/>
            <ac:spMk id="17" creationId="{38793677-9B2D-AF03-4AD7-3DCD2ECFFFBB}"/>
          </ac:spMkLst>
        </pc:spChg>
        <pc:spChg chg="add mod">
          <ac:chgData name="Hakima Laribi" userId="801ab3f2-b582-423d-95b6-cfe2c017ca7a" providerId="ADAL" clId="{6A468684-2423-4BEC-AFB9-52EF9198E77D}" dt="2023-07-19T14:41:14.178" v="9751" actId="1076"/>
          <ac:spMkLst>
            <pc:docMk/>
            <pc:sldMk cId="1086600693" sldId="304"/>
            <ac:spMk id="20" creationId="{708D1FAB-4A94-01BB-9B9A-26EA0F3D19A2}"/>
          </ac:spMkLst>
        </pc:spChg>
        <pc:picChg chg="del">
          <ac:chgData name="Hakima Laribi" userId="801ab3f2-b582-423d-95b6-cfe2c017ca7a" providerId="ADAL" clId="{6A468684-2423-4BEC-AFB9-52EF9198E77D}" dt="2023-07-19T14:16:52.486" v="9575" actId="478"/>
          <ac:picMkLst>
            <pc:docMk/>
            <pc:sldMk cId="1086600693" sldId="304"/>
            <ac:picMk id="5" creationId="{7614C6B5-B379-9A84-C870-D9527099B4C5}"/>
          </ac:picMkLst>
        </pc:picChg>
        <pc:picChg chg="add del mod modCrop">
          <ac:chgData name="Hakima Laribi" userId="801ab3f2-b582-423d-95b6-cfe2c017ca7a" providerId="ADAL" clId="{6A468684-2423-4BEC-AFB9-52EF9198E77D}" dt="2023-07-19T14:17:29.218" v="9585"/>
          <ac:picMkLst>
            <pc:docMk/>
            <pc:sldMk cId="1086600693" sldId="304"/>
            <ac:picMk id="7" creationId="{55583631-13C8-DF63-3175-CAF05A23468C}"/>
          </ac:picMkLst>
        </pc:picChg>
        <pc:picChg chg="mod">
          <ac:chgData name="Hakima Laribi" userId="801ab3f2-b582-423d-95b6-cfe2c017ca7a" providerId="ADAL" clId="{6A468684-2423-4BEC-AFB9-52EF9198E77D}" dt="2023-07-26T11:39:53.959" v="20008" actId="14826"/>
          <ac:picMkLst>
            <pc:docMk/>
            <pc:sldMk cId="1086600693" sldId="304"/>
            <ac:picMk id="8" creationId="{A865E900-8F85-C38D-46C6-E8B1695A34FD}"/>
          </ac:picMkLst>
        </pc:picChg>
        <pc:cxnChg chg="add mod">
          <ac:chgData name="Hakima Laribi" userId="801ab3f2-b582-423d-95b6-cfe2c017ca7a" providerId="ADAL" clId="{6A468684-2423-4BEC-AFB9-52EF9198E77D}" dt="2023-07-19T14:18:19.572" v="9609" actId="1582"/>
          <ac:cxnSpMkLst>
            <pc:docMk/>
            <pc:sldMk cId="1086600693" sldId="304"/>
            <ac:cxnSpMk id="10" creationId="{8024D539-E885-6543-E3AE-05F7B7967046}"/>
          </ac:cxnSpMkLst>
        </pc:cxnChg>
        <pc:cxnChg chg="add mod">
          <ac:chgData name="Hakima Laribi" userId="801ab3f2-b582-423d-95b6-cfe2c017ca7a" providerId="ADAL" clId="{6A468684-2423-4BEC-AFB9-52EF9198E77D}" dt="2023-07-19T14:19:32.266" v="9673" actId="14100"/>
          <ac:cxnSpMkLst>
            <pc:docMk/>
            <pc:sldMk cId="1086600693" sldId="304"/>
            <ac:cxnSpMk id="14" creationId="{A730A5CA-1D5A-B83A-23F4-A6AD330D1E44}"/>
          </ac:cxnSpMkLst>
        </pc:cxnChg>
        <pc:cxnChg chg="add mod">
          <ac:chgData name="Hakima Laribi" userId="801ab3f2-b582-423d-95b6-cfe2c017ca7a" providerId="ADAL" clId="{6A468684-2423-4BEC-AFB9-52EF9198E77D}" dt="2023-07-19T14:20:20.860" v="9722" actId="14100"/>
          <ac:cxnSpMkLst>
            <pc:docMk/>
            <pc:sldMk cId="1086600693" sldId="304"/>
            <ac:cxnSpMk id="18" creationId="{39F1A6C2-CF3E-28F2-420D-01B14F9D0A40}"/>
          </ac:cxnSpMkLst>
        </pc:cxnChg>
        <pc:cxnChg chg="add mod">
          <ac:chgData name="Hakima Laribi" userId="801ab3f2-b582-423d-95b6-cfe2c017ca7a" providerId="ADAL" clId="{6A468684-2423-4BEC-AFB9-52EF9198E77D}" dt="2023-07-19T14:20:59.203" v="9735" actId="14100"/>
          <ac:cxnSpMkLst>
            <pc:docMk/>
            <pc:sldMk cId="1086600693" sldId="304"/>
            <ac:cxnSpMk id="21" creationId="{13AAAE43-7331-F281-7757-9ECB762C34FF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6T12:31:52.052" v="20109"/>
        <pc:sldMkLst>
          <pc:docMk/>
          <pc:sldMk cId="4100323112" sldId="305"/>
        </pc:sldMkLst>
        <pc:spChg chg="add del mod">
          <ac:chgData name="Hakima Laribi" userId="801ab3f2-b582-423d-95b6-cfe2c017ca7a" providerId="ADAL" clId="{6A468684-2423-4BEC-AFB9-52EF9198E77D}" dt="2023-07-25T21:16:27.845" v="19922" actId="478"/>
          <ac:spMkLst>
            <pc:docMk/>
            <pc:sldMk cId="4100323112" sldId="305"/>
            <ac:spMk id="4" creationId="{3E1762C7-8A7B-7E47-4A41-62168E2E3B9C}"/>
          </ac:spMkLst>
        </pc:spChg>
        <pc:spChg chg="add del mod">
          <ac:chgData name="Hakima Laribi" userId="801ab3f2-b582-423d-95b6-cfe2c017ca7a" providerId="ADAL" clId="{6A468684-2423-4BEC-AFB9-52EF9198E77D}" dt="2023-07-21T02:01:44.391" v="12409" actId="478"/>
          <ac:spMkLst>
            <pc:docMk/>
            <pc:sldMk cId="4100323112" sldId="305"/>
            <ac:spMk id="4" creationId="{47A6AC61-FDE8-5890-5087-EAF53392D6D9}"/>
          </ac:spMkLst>
        </pc:spChg>
        <pc:spChg chg="add mod">
          <ac:chgData name="Hakima Laribi" userId="801ab3f2-b582-423d-95b6-cfe2c017ca7a" providerId="ADAL" clId="{6A468684-2423-4BEC-AFB9-52EF9198E77D}" dt="2023-07-26T11:41:00.828" v="20063" actId="1076"/>
          <ac:spMkLst>
            <pc:docMk/>
            <pc:sldMk cId="4100323112" sldId="305"/>
            <ac:spMk id="4" creationId="{C0A8CECD-C674-79C2-8568-AE475E777ADA}"/>
          </ac:spMkLst>
        </pc:spChg>
        <pc:spChg chg="del">
          <ac:chgData name="Hakima Laribi" userId="801ab3f2-b582-423d-95b6-cfe2c017ca7a" providerId="ADAL" clId="{6A468684-2423-4BEC-AFB9-52EF9198E77D}" dt="2023-07-19T14:49:25.286" v="10050" actId="478"/>
          <ac:spMkLst>
            <pc:docMk/>
            <pc:sldMk cId="4100323112" sldId="305"/>
            <ac:spMk id="4" creationId="{EE0E9B61-7191-41EB-DDBD-C485A14898F0}"/>
          </ac:spMkLst>
        </pc:spChg>
        <pc:spChg chg="del">
          <ac:chgData name="Hakima Laribi" userId="801ab3f2-b582-423d-95b6-cfe2c017ca7a" providerId="ADAL" clId="{6A468684-2423-4BEC-AFB9-52EF9198E77D}" dt="2023-07-19T14:49:27.941" v="10051" actId="478"/>
          <ac:spMkLst>
            <pc:docMk/>
            <pc:sldMk cId="4100323112" sldId="305"/>
            <ac:spMk id="7" creationId="{3AA81F66-6521-F07B-0466-DAF0BE54F99B}"/>
          </ac:spMkLst>
        </pc:spChg>
        <pc:spChg chg="del">
          <ac:chgData name="Hakima Laribi" userId="801ab3f2-b582-423d-95b6-cfe2c017ca7a" providerId="ADAL" clId="{6A468684-2423-4BEC-AFB9-52EF9198E77D}" dt="2023-07-19T14:49:27.941" v="10051" actId="478"/>
          <ac:spMkLst>
            <pc:docMk/>
            <pc:sldMk cId="4100323112" sldId="305"/>
            <ac:spMk id="8" creationId="{6995714A-CCD0-CBCF-BCB0-2DAB16564F66}"/>
          </ac:spMkLst>
        </pc:spChg>
        <pc:spChg chg="mod">
          <ac:chgData name="Hakima Laribi" userId="801ab3f2-b582-423d-95b6-cfe2c017ca7a" providerId="ADAL" clId="{6A468684-2423-4BEC-AFB9-52EF9198E77D}" dt="2023-07-19T15:07:28.794" v="10636" actId="1076"/>
          <ac:spMkLst>
            <pc:docMk/>
            <pc:sldMk cId="4100323112" sldId="305"/>
            <ac:spMk id="11" creationId="{1DBD1488-027E-0FEF-BEA7-FC580C545F12}"/>
          </ac:spMkLst>
        </pc:spChg>
        <pc:spChg chg="add mod">
          <ac:chgData name="Hakima Laribi" userId="801ab3f2-b582-423d-95b6-cfe2c017ca7a" providerId="ADAL" clId="{6A468684-2423-4BEC-AFB9-52EF9198E77D}" dt="2023-07-25T21:16:37.949" v="19937" actId="1076"/>
          <ac:spMkLst>
            <pc:docMk/>
            <pc:sldMk cId="4100323112" sldId="305"/>
            <ac:spMk id="14" creationId="{4163212E-B28F-1325-1C29-BFE275753C63}"/>
          </ac:spMkLst>
        </pc:spChg>
        <pc:spChg chg="add mod">
          <ac:chgData name="Hakima Laribi" userId="801ab3f2-b582-423d-95b6-cfe2c017ca7a" providerId="ADAL" clId="{6A468684-2423-4BEC-AFB9-52EF9198E77D}" dt="2023-07-19T14:52:37.853" v="10169" actId="1076"/>
          <ac:spMkLst>
            <pc:docMk/>
            <pc:sldMk cId="4100323112" sldId="305"/>
            <ac:spMk id="15" creationId="{245D2BFE-B520-B524-08FA-B81F5C96EF93}"/>
          </ac:spMkLst>
        </pc:spChg>
        <pc:spChg chg="add mod">
          <ac:chgData name="Hakima Laribi" userId="801ab3f2-b582-423d-95b6-cfe2c017ca7a" providerId="ADAL" clId="{6A468684-2423-4BEC-AFB9-52EF9198E77D}" dt="2023-07-19T15:02:24.787" v="10613" actId="1076"/>
          <ac:spMkLst>
            <pc:docMk/>
            <pc:sldMk cId="4100323112" sldId="305"/>
            <ac:spMk id="18" creationId="{59A104A9-EE01-5286-BFB1-E23ADE2B76B2}"/>
          </ac:spMkLst>
        </pc:spChg>
        <pc:spChg chg="add mod">
          <ac:chgData name="Hakima Laribi" userId="801ab3f2-b582-423d-95b6-cfe2c017ca7a" providerId="ADAL" clId="{6A468684-2423-4BEC-AFB9-52EF9198E77D}" dt="2023-07-25T21:16:09.091" v="19901" actId="1076"/>
          <ac:spMkLst>
            <pc:docMk/>
            <pc:sldMk cId="4100323112" sldId="305"/>
            <ac:spMk id="21" creationId="{6AECBAD0-3A11-ED61-F2CC-E3C05B0499A0}"/>
          </ac:spMkLst>
        </pc:spChg>
        <pc:grpChg chg="add mod">
          <ac:chgData name="Hakima Laribi" userId="801ab3f2-b582-423d-95b6-cfe2c017ca7a" providerId="ADAL" clId="{6A468684-2423-4BEC-AFB9-52EF9198E77D}" dt="2023-07-19T14:52:37.853" v="10169" actId="1076"/>
          <ac:grpSpMkLst>
            <pc:docMk/>
            <pc:sldMk cId="4100323112" sldId="305"/>
            <ac:grpSpMk id="13" creationId="{EE46E11A-F056-11B7-E6F4-AEDC2729301F}"/>
          </ac:grpSpMkLst>
        </pc:grpChg>
        <pc:picChg chg="del">
          <ac:chgData name="Hakima Laribi" userId="801ab3f2-b582-423d-95b6-cfe2c017ca7a" providerId="ADAL" clId="{6A468684-2423-4BEC-AFB9-52EF9198E77D}" dt="2023-07-19T14:49:27.941" v="10051" actId="478"/>
          <ac:picMkLst>
            <pc:docMk/>
            <pc:sldMk cId="4100323112" sldId="305"/>
            <ac:picMk id="6" creationId="{7460D25B-DD02-C4BA-631B-FA6E3F880436}"/>
          </ac:picMkLst>
        </pc:picChg>
        <pc:picChg chg="add mod">
          <ac:chgData name="Hakima Laribi" userId="801ab3f2-b582-423d-95b6-cfe2c017ca7a" providerId="ADAL" clId="{6A468684-2423-4BEC-AFB9-52EF9198E77D}" dt="2023-07-19T14:52:37.853" v="10169" actId="1076"/>
          <ac:picMkLst>
            <pc:docMk/>
            <pc:sldMk cId="4100323112" sldId="305"/>
            <ac:picMk id="9" creationId="{9F452309-F07D-0483-1A8A-4A2B57E1F729}"/>
          </ac:picMkLst>
        </pc:picChg>
        <pc:picChg chg="add mod modCrop">
          <ac:chgData name="Hakima Laribi" userId="801ab3f2-b582-423d-95b6-cfe2c017ca7a" providerId="ADAL" clId="{6A468684-2423-4BEC-AFB9-52EF9198E77D}" dt="2023-07-19T14:52:37.853" v="10169" actId="1076"/>
          <ac:picMkLst>
            <pc:docMk/>
            <pc:sldMk cId="4100323112" sldId="305"/>
            <ac:picMk id="12" creationId="{D7F9B414-55F0-1A2E-29AE-DCE563935F90}"/>
          </ac:picMkLst>
        </pc:picChg>
        <pc:cxnChg chg="del">
          <ac:chgData name="Hakima Laribi" userId="801ab3f2-b582-423d-95b6-cfe2c017ca7a" providerId="ADAL" clId="{6A468684-2423-4BEC-AFB9-52EF9198E77D}" dt="2023-07-19T14:49:27.941" v="10051" actId="478"/>
          <ac:cxnSpMkLst>
            <pc:docMk/>
            <pc:sldMk cId="4100323112" sldId="305"/>
            <ac:cxnSpMk id="10" creationId="{1CC69153-0343-7FB7-8F11-6453F0A23025}"/>
          </ac:cxnSpMkLst>
        </pc:cxnChg>
        <pc:cxnChg chg="add mod">
          <ac:chgData name="Hakima Laribi" userId="801ab3f2-b582-423d-95b6-cfe2c017ca7a" providerId="ADAL" clId="{6A468684-2423-4BEC-AFB9-52EF9198E77D}" dt="2023-07-19T14:52:37.853" v="10169" actId="1076"/>
          <ac:cxnSpMkLst>
            <pc:docMk/>
            <pc:sldMk cId="4100323112" sldId="305"/>
            <ac:cxnSpMk id="16" creationId="{7C5E4B53-3EFB-4C9E-0570-2644BBD54004}"/>
          </ac:cxnSpMkLst>
        </pc:cxnChg>
        <pc:cxnChg chg="add mod">
          <ac:chgData name="Hakima Laribi" userId="801ab3f2-b582-423d-95b6-cfe2c017ca7a" providerId="ADAL" clId="{6A468684-2423-4BEC-AFB9-52EF9198E77D}" dt="2023-07-19T14:56:40.203" v="10303" actId="14100"/>
          <ac:cxnSpMkLst>
            <pc:docMk/>
            <pc:sldMk cId="4100323112" sldId="305"/>
            <ac:cxnSpMk id="19" creationId="{E4606625-86B7-300A-6825-271B35DB0A04}"/>
          </ac:cxnSpMkLst>
        </pc:cxnChg>
        <pc:cxnChg chg="add mod">
          <ac:chgData name="Hakima Laribi" userId="801ab3f2-b582-423d-95b6-cfe2c017ca7a" providerId="ADAL" clId="{6A468684-2423-4BEC-AFB9-52EF9198E77D}" dt="2023-07-25T21:16:09.091" v="19901" actId="1076"/>
          <ac:cxnSpMkLst>
            <pc:docMk/>
            <pc:sldMk cId="4100323112" sldId="305"/>
            <ac:cxnSpMk id="22" creationId="{2B6598F0-9F0C-411E-6082-CC4FEF794423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6T11:41:09.779" v="20065" actId="1076"/>
        <pc:sldMkLst>
          <pc:docMk/>
          <pc:sldMk cId="1768361153" sldId="306"/>
        </pc:sldMkLst>
        <pc:spChg chg="add mod">
          <ac:chgData name="Hakima Laribi" userId="801ab3f2-b582-423d-95b6-cfe2c017ca7a" providerId="ADAL" clId="{6A468684-2423-4BEC-AFB9-52EF9198E77D}" dt="2023-07-19T15:04:44.208" v="10632" actId="1076"/>
          <ac:spMkLst>
            <pc:docMk/>
            <pc:sldMk cId="1768361153" sldId="306"/>
            <ac:spMk id="5" creationId="{6842B3E3-7AFE-CC05-B2F0-E89868A80FD0}"/>
          </ac:spMkLst>
        </pc:spChg>
        <pc:spChg chg="add mod">
          <ac:chgData name="Hakima Laribi" userId="801ab3f2-b582-423d-95b6-cfe2c017ca7a" providerId="ADAL" clId="{6A468684-2423-4BEC-AFB9-52EF9198E77D}" dt="2023-07-19T15:04:53.464" v="10634" actId="1076"/>
          <ac:spMkLst>
            <pc:docMk/>
            <pc:sldMk cId="1768361153" sldId="306"/>
            <ac:spMk id="6" creationId="{C482ECA2-3F68-4324-3C44-7D713782E159}"/>
          </ac:spMkLst>
        </pc:spChg>
        <pc:spChg chg="add mod">
          <ac:chgData name="Hakima Laribi" userId="801ab3f2-b582-423d-95b6-cfe2c017ca7a" providerId="ADAL" clId="{6A468684-2423-4BEC-AFB9-52EF9198E77D}" dt="2023-07-19T15:10:45.885" v="10970" actId="1076"/>
          <ac:spMkLst>
            <pc:docMk/>
            <pc:sldMk cId="1768361153" sldId="306"/>
            <ac:spMk id="7" creationId="{4EE19AE0-E233-8096-B395-A98E320EF287}"/>
          </ac:spMkLst>
        </pc:spChg>
        <pc:spChg chg="add mod">
          <ac:chgData name="Hakima Laribi" userId="801ab3f2-b582-423d-95b6-cfe2c017ca7a" providerId="ADAL" clId="{6A468684-2423-4BEC-AFB9-52EF9198E77D}" dt="2023-07-26T11:41:09.779" v="20065" actId="1076"/>
          <ac:spMkLst>
            <pc:docMk/>
            <pc:sldMk cId="1768361153" sldId="306"/>
            <ac:spMk id="8" creationId="{E87E0026-0E68-7F93-4EE1-20571C342010}"/>
          </ac:spMkLst>
        </pc:spChg>
        <pc:spChg chg="del">
          <ac:chgData name="Hakima Laribi" userId="801ab3f2-b582-423d-95b6-cfe2c017ca7a" providerId="ADAL" clId="{6A468684-2423-4BEC-AFB9-52EF9198E77D}" dt="2023-07-19T15:03:12.720" v="10616" actId="478"/>
          <ac:spMkLst>
            <pc:docMk/>
            <pc:sldMk cId="1768361153" sldId="306"/>
            <ac:spMk id="11" creationId="{1DBD1488-027E-0FEF-BEA7-FC580C545F12}"/>
          </ac:spMkLst>
        </pc:spChg>
        <pc:spChg chg="del">
          <ac:chgData name="Hakima Laribi" userId="801ab3f2-b582-423d-95b6-cfe2c017ca7a" providerId="ADAL" clId="{6A468684-2423-4BEC-AFB9-52EF9198E77D}" dt="2023-07-19T15:03:19.120" v="10618" actId="478"/>
          <ac:spMkLst>
            <pc:docMk/>
            <pc:sldMk cId="1768361153" sldId="306"/>
            <ac:spMk id="14" creationId="{4163212E-B28F-1325-1C29-BFE275753C63}"/>
          </ac:spMkLst>
        </pc:spChg>
        <pc:spChg chg="del">
          <ac:chgData name="Hakima Laribi" userId="801ab3f2-b582-423d-95b6-cfe2c017ca7a" providerId="ADAL" clId="{6A468684-2423-4BEC-AFB9-52EF9198E77D}" dt="2023-07-19T15:03:12.720" v="10616" actId="478"/>
          <ac:spMkLst>
            <pc:docMk/>
            <pc:sldMk cId="1768361153" sldId="306"/>
            <ac:spMk id="15" creationId="{245D2BFE-B520-B524-08FA-B81F5C96EF93}"/>
          </ac:spMkLst>
        </pc:spChg>
        <pc:spChg chg="del">
          <ac:chgData name="Hakima Laribi" userId="801ab3f2-b582-423d-95b6-cfe2c017ca7a" providerId="ADAL" clId="{6A468684-2423-4BEC-AFB9-52EF9198E77D}" dt="2023-07-19T15:03:12.720" v="10616" actId="478"/>
          <ac:spMkLst>
            <pc:docMk/>
            <pc:sldMk cId="1768361153" sldId="306"/>
            <ac:spMk id="18" creationId="{59A104A9-EE01-5286-BFB1-E23ADE2B76B2}"/>
          </ac:spMkLst>
        </pc:spChg>
        <pc:spChg chg="del">
          <ac:chgData name="Hakima Laribi" userId="801ab3f2-b582-423d-95b6-cfe2c017ca7a" providerId="ADAL" clId="{6A468684-2423-4BEC-AFB9-52EF9198E77D}" dt="2023-07-19T15:03:19.120" v="10618" actId="478"/>
          <ac:spMkLst>
            <pc:docMk/>
            <pc:sldMk cId="1768361153" sldId="306"/>
            <ac:spMk id="21" creationId="{6AECBAD0-3A11-ED61-F2CC-E3C05B0499A0}"/>
          </ac:spMkLst>
        </pc:spChg>
        <pc:grpChg chg="mod">
          <ac:chgData name="Hakima Laribi" userId="801ab3f2-b582-423d-95b6-cfe2c017ca7a" providerId="ADAL" clId="{6A468684-2423-4BEC-AFB9-52EF9198E77D}" dt="2023-07-25T01:45:36.536" v="19340" actId="1076"/>
          <ac:grpSpMkLst>
            <pc:docMk/>
            <pc:sldMk cId="1768361153" sldId="306"/>
            <ac:grpSpMk id="13" creationId="{EE46E11A-F056-11B7-E6F4-AEDC2729301F}"/>
          </ac:grpSpMkLst>
        </pc:grpChg>
        <pc:picChg chg="add mod">
          <ac:chgData name="Hakima Laribi" userId="801ab3f2-b582-423d-95b6-cfe2c017ca7a" providerId="ADAL" clId="{6A468684-2423-4BEC-AFB9-52EF9198E77D}" dt="2023-07-19T15:07:37.773" v="10640" actId="1076"/>
          <ac:picMkLst>
            <pc:docMk/>
            <pc:sldMk cId="1768361153" sldId="306"/>
            <ac:picMk id="4" creationId="{C6C958BB-2282-B6B4-19B1-AF4384461570}"/>
          </ac:picMkLst>
        </pc:picChg>
        <pc:cxnChg chg="del">
          <ac:chgData name="Hakima Laribi" userId="801ab3f2-b582-423d-95b6-cfe2c017ca7a" providerId="ADAL" clId="{6A468684-2423-4BEC-AFB9-52EF9198E77D}" dt="2023-07-19T15:03:15.207" v="10617" actId="478"/>
          <ac:cxnSpMkLst>
            <pc:docMk/>
            <pc:sldMk cId="1768361153" sldId="306"/>
            <ac:cxnSpMk id="16" creationId="{7C5E4B53-3EFB-4C9E-0570-2644BBD54004}"/>
          </ac:cxnSpMkLst>
        </pc:cxnChg>
        <pc:cxnChg chg="del">
          <ac:chgData name="Hakima Laribi" userId="801ab3f2-b582-423d-95b6-cfe2c017ca7a" providerId="ADAL" clId="{6A468684-2423-4BEC-AFB9-52EF9198E77D}" dt="2023-07-19T15:03:15.207" v="10617" actId="478"/>
          <ac:cxnSpMkLst>
            <pc:docMk/>
            <pc:sldMk cId="1768361153" sldId="306"/>
            <ac:cxnSpMk id="19" creationId="{E4606625-86B7-300A-6825-271B35DB0A04}"/>
          </ac:cxnSpMkLst>
        </pc:cxnChg>
        <pc:cxnChg chg="del">
          <ac:chgData name="Hakima Laribi" userId="801ab3f2-b582-423d-95b6-cfe2c017ca7a" providerId="ADAL" clId="{6A468684-2423-4BEC-AFB9-52EF9198E77D}" dt="2023-07-19T15:03:19.120" v="10618" actId="478"/>
          <ac:cxnSpMkLst>
            <pc:docMk/>
            <pc:sldMk cId="1768361153" sldId="306"/>
            <ac:cxnSpMk id="22" creationId="{2B6598F0-9F0C-411E-6082-CC4FEF794423}"/>
          </ac:cxnSpMkLst>
        </pc:cxnChg>
      </pc:sldChg>
      <pc:sldChg chg="addSp delSp modSp add mod modAnim modNotesTx">
        <pc:chgData name="Hakima Laribi" userId="801ab3f2-b582-423d-95b6-cfe2c017ca7a" providerId="ADAL" clId="{6A468684-2423-4BEC-AFB9-52EF9198E77D}" dt="2023-07-25T21:18:18.676" v="19969" actId="20577"/>
        <pc:sldMkLst>
          <pc:docMk/>
          <pc:sldMk cId="900382166" sldId="307"/>
        </pc:sldMkLst>
        <pc:spChg chg="mod">
          <ac:chgData name="Hakima Laribi" userId="801ab3f2-b582-423d-95b6-cfe2c017ca7a" providerId="ADAL" clId="{6A468684-2423-4BEC-AFB9-52EF9198E77D}" dt="2023-07-21T00:34:03.942" v="11631" actId="1076"/>
          <ac:spMkLst>
            <pc:docMk/>
            <pc:sldMk cId="900382166" sldId="307"/>
            <ac:spMk id="2" creationId="{7632FE86-992B-6946-A8AA-EDDA67DB3303}"/>
          </ac:spMkLst>
        </pc:spChg>
        <pc:spChg chg="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3" creationId="{00000000-0000-0000-0000-000000000000}"/>
          </ac:spMkLst>
        </pc:spChg>
        <pc:spChg chg="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4" creationId="{EE0E9B61-7191-41EB-DDBD-C485A14898F0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5" creationId="{F6C2B368-7236-C767-CA1D-0E56F5522516}"/>
          </ac:spMkLst>
        </pc:spChg>
        <pc:spChg chg="mod">
          <ac:chgData name="Hakima Laribi" userId="801ab3f2-b582-423d-95b6-cfe2c017ca7a" providerId="ADAL" clId="{6A468684-2423-4BEC-AFB9-52EF9198E77D}" dt="2023-07-25T11:18:25.417" v="19389" actId="207"/>
          <ac:spMkLst>
            <pc:docMk/>
            <pc:sldMk cId="900382166" sldId="307"/>
            <ac:spMk id="7" creationId="{00F0E0D3-36FE-C7F7-CBE4-F65819B60990}"/>
          </ac:spMkLst>
        </pc:spChg>
        <pc:spChg chg="del">
          <ac:chgData name="Hakima Laribi" userId="801ab3f2-b582-423d-95b6-cfe2c017ca7a" providerId="ADAL" clId="{6A468684-2423-4BEC-AFB9-52EF9198E77D}" dt="2023-07-20T18:04:58.217" v="10980" actId="478"/>
          <ac:spMkLst>
            <pc:docMk/>
            <pc:sldMk cId="900382166" sldId="307"/>
            <ac:spMk id="7" creationId="{3AA81F66-6521-F07B-0466-DAF0BE54F99B}"/>
          </ac:spMkLst>
        </pc:spChg>
        <pc:spChg chg="del">
          <ac:chgData name="Hakima Laribi" userId="801ab3f2-b582-423d-95b6-cfe2c017ca7a" providerId="ADAL" clId="{6A468684-2423-4BEC-AFB9-52EF9198E77D}" dt="2023-07-20T18:04:58.217" v="10980" actId="478"/>
          <ac:spMkLst>
            <pc:docMk/>
            <pc:sldMk cId="900382166" sldId="307"/>
            <ac:spMk id="8" creationId="{6995714A-CCD0-CBCF-BCB0-2DAB16564F66}"/>
          </ac:spMkLst>
        </pc:spChg>
        <pc:spChg chg="mod">
          <ac:chgData name="Hakima Laribi" userId="801ab3f2-b582-423d-95b6-cfe2c017ca7a" providerId="ADAL" clId="{6A468684-2423-4BEC-AFB9-52EF9198E77D}" dt="2023-07-25T11:18:25.417" v="19389" actId="207"/>
          <ac:spMkLst>
            <pc:docMk/>
            <pc:sldMk cId="900382166" sldId="307"/>
            <ac:spMk id="8" creationId="{88464797-7F75-60F0-9FF2-5DA00FA53BE1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9" creationId="{91C4E26F-461B-E1E0-D4E3-9BD51D978C7C}"/>
          </ac:spMkLst>
        </pc:spChg>
        <pc:spChg chg="del">
          <ac:chgData name="Hakima Laribi" userId="801ab3f2-b582-423d-95b6-cfe2c017ca7a" providerId="ADAL" clId="{6A468684-2423-4BEC-AFB9-52EF9198E77D}" dt="2023-07-20T18:04:58.217" v="10980" actId="478"/>
          <ac:spMkLst>
            <pc:docMk/>
            <pc:sldMk cId="900382166" sldId="307"/>
            <ac:spMk id="11" creationId="{1DBD1488-027E-0FEF-BEA7-FC580C545F12}"/>
          </ac:spMkLst>
        </pc:spChg>
        <pc:spChg chg="mod">
          <ac:chgData name="Hakima Laribi" userId="801ab3f2-b582-423d-95b6-cfe2c017ca7a" providerId="ADAL" clId="{6A468684-2423-4BEC-AFB9-52EF9198E77D}" dt="2023-07-25T11:18:29.662" v="19391"/>
          <ac:spMkLst>
            <pc:docMk/>
            <pc:sldMk cId="900382166" sldId="307"/>
            <ac:spMk id="11" creationId="{6FC25907-7EB2-792A-7DA9-86E74A5BA757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12" creationId="{D8B89AC6-07F5-54FB-02AE-49428EEF2132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13" creationId="{1C5A7D95-609A-C53D-3990-B83655D1450D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14" creationId="{2A4B5355-5F01-65DB-1788-A58C6B90B84E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15" creationId="{E301A498-642E-3387-1C31-45846E190CB9}"/>
          </ac:spMkLst>
        </pc:spChg>
        <pc:spChg chg="mod">
          <ac:chgData name="Hakima Laribi" userId="801ab3f2-b582-423d-95b6-cfe2c017ca7a" providerId="ADAL" clId="{6A468684-2423-4BEC-AFB9-52EF9198E77D}" dt="2023-07-25T11:18:29.662" v="19391"/>
          <ac:spMkLst>
            <pc:docMk/>
            <pc:sldMk cId="900382166" sldId="307"/>
            <ac:spMk id="16" creationId="{CD043FA3-BB72-31BA-E4B8-F96A05BD3F9E}"/>
          </ac:spMkLst>
        </pc:spChg>
        <pc:spChg chg="mod">
          <ac:chgData name="Hakima Laribi" userId="801ab3f2-b582-423d-95b6-cfe2c017ca7a" providerId="ADAL" clId="{6A468684-2423-4BEC-AFB9-52EF9198E77D}" dt="2023-07-25T11:18:35.131" v="19393"/>
          <ac:spMkLst>
            <pc:docMk/>
            <pc:sldMk cId="900382166" sldId="307"/>
            <ac:spMk id="20" creationId="{DC2E65A4-25D0-DEC9-FCFD-2454DF11F8B7}"/>
          </ac:spMkLst>
        </pc:spChg>
        <pc:spChg chg="mod">
          <ac:chgData name="Hakima Laribi" userId="801ab3f2-b582-423d-95b6-cfe2c017ca7a" providerId="ADAL" clId="{6A468684-2423-4BEC-AFB9-52EF9198E77D}" dt="2023-07-25T11:18:35.131" v="19393"/>
          <ac:spMkLst>
            <pc:docMk/>
            <pc:sldMk cId="900382166" sldId="307"/>
            <ac:spMk id="22" creationId="{390EAA76-E7B1-8400-F760-C1DDB7EF6841}"/>
          </ac:spMkLst>
        </pc:spChg>
        <pc:spChg chg="mod">
          <ac:chgData name="Hakima Laribi" userId="801ab3f2-b582-423d-95b6-cfe2c017ca7a" providerId="ADAL" clId="{6A468684-2423-4BEC-AFB9-52EF9198E77D}" dt="2023-07-25T11:18:38.512" v="19395"/>
          <ac:spMkLst>
            <pc:docMk/>
            <pc:sldMk cId="900382166" sldId="307"/>
            <ac:spMk id="26" creationId="{233BF902-5DB2-9B81-5D88-F56B8F288A8B}"/>
          </ac:spMkLst>
        </pc:spChg>
        <pc:spChg chg="mod">
          <ac:chgData name="Hakima Laribi" userId="801ab3f2-b582-423d-95b6-cfe2c017ca7a" providerId="ADAL" clId="{6A468684-2423-4BEC-AFB9-52EF9198E77D}" dt="2023-07-25T11:18:38.512" v="19395"/>
          <ac:spMkLst>
            <pc:docMk/>
            <pc:sldMk cId="900382166" sldId="307"/>
            <ac:spMk id="27" creationId="{B5CE4449-BC94-2B8B-75AB-4A7D7E4F18E1}"/>
          </ac:spMkLst>
        </pc:spChg>
        <pc:spChg chg="add del mod">
          <ac:chgData name="Hakima Laribi" userId="801ab3f2-b582-423d-95b6-cfe2c017ca7a" providerId="ADAL" clId="{6A468684-2423-4BEC-AFB9-52EF9198E77D}" dt="2023-07-20T18:20:24.644" v="11049"/>
          <ac:spMkLst>
            <pc:docMk/>
            <pc:sldMk cId="900382166" sldId="307"/>
            <ac:spMk id="29" creationId="{F57164E7-1B4D-5621-A219-AB237E3E8880}"/>
          </ac:spMkLst>
        </pc:spChg>
        <pc:spChg chg="mod">
          <ac:chgData name="Hakima Laribi" userId="801ab3f2-b582-423d-95b6-cfe2c017ca7a" providerId="ADAL" clId="{6A468684-2423-4BEC-AFB9-52EF9198E77D}" dt="2023-07-25T11:18:42.462" v="19397"/>
          <ac:spMkLst>
            <pc:docMk/>
            <pc:sldMk cId="900382166" sldId="307"/>
            <ac:spMk id="30" creationId="{454675E6-D851-F3D8-4640-B2F0B197DB93}"/>
          </ac:spMkLst>
        </pc:spChg>
        <pc:spChg chg="add del mod">
          <ac:chgData name="Hakima Laribi" userId="801ab3f2-b582-423d-95b6-cfe2c017ca7a" providerId="ADAL" clId="{6A468684-2423-4BEC-AFB9-52EF9198E77D}" dt="2023-07-20T18:21:02.850" v="11061" actId="478"/>
          <ac:spMkLst>
            <pc:docMk/>
            <pc:sldMk cId="900382166" sldId="307"/>
            <ac:spMk id="30" creationId="{93367730-BC1B-0790-D75F-DA33E7E04CCF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31" creationId="{E28121BF-1738-9D54-64EE-0F40AF893B25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32" creationId="{6BEDF0D3-61F4-7EBD-AA2E-5DBE16ADE066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33" creationId="{336E28B2-03D6-866E-60E4-7A1EB68C8F2F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34" creationId="{4A8F7C6C-A6D4-957F-4C88-A00E54CE7B19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35" creationId="{879893C9-26D1-7BEF-89E0-54D8A8D4DA73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36" creationId="{E5B81D5C-03E7-7A7C-E9B7-E25CD4C4E653}"/>
          </ac:spMkLst>
        </pc:spChg>
        <pc:spChg chg="mod">
          <ac:chgData name="Hakima Laribi" userId="801ab3f2-b582-423d-95b6-cfe2c017ca7a" providerId="ADAL" clId="{6A468684-2423-4BEC-AFB9-52EF9198E77D}" dt="2023-07-25T11:18:42.462" v="19397"/>
          <ac:spMkLst>
            <pc:docMk/>
            <pc:sldMk cId="900382166" sldId="307"/>
            <ac:spMk id="41" creationId="{260D9292-9329-825B-717C-E82464887D68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43" creationId="{56AF8993-9AF9-8188-8CB6-EFA02AE7ED65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44" creationId="{99E82179-7115-35B6-D644-26E547F530A6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45" creationId="{B5B8D983-2FBB-6597-1E9C-FF92C2ED06D9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46" creationId="{DBC5D4EA-07C6-3013-610E-106194620726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47" creationId="{E5D7CEA6-FEEA-BE1C-A66A-3C3C14B0F7ED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48" creationId="{370F2AB6-B0E0-804F-28B8-0ADC95397003}"/>
          </ac:spMkLst>
        </pc:spChg>
        <pc:spChg chg="mod">
          <ac:chgData name="Hakima Laribi" userId="801ab3f2-b582-423d-95b6-cfe2c017ca7a" providerId="ADAL" clId="{6A468684-2423-4BEC-AFB9-52EF9198E77D}" dt="2023-07-25T11:18:46.199" v="19399"/>
          <ac:spMkLst>
            <pc:docMk/>
            <pc:sldMk cId="900382166" sldId="307"/>
            <ac:spMk id="54" creationId="{47CA2147-D9E5-436F-808B-AC1B5185D39E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55" creationId="{9E346864-5E9D-3B55-7185-5554E9CE1030}"/>
          </ac:spMkLst>
        </pc:spChg>
        <pc:spChg chg="mod">
          <ac:chgData name="Hakima Laribi" userId="801ab3f2-b582-423d-95b6-cfe2c017ca7a" providerId="ADAL" clId="{6A468684-2423-4BEC-AFB9-52EF9198E77D}" dt="2023-07-25T11:18:46.199" v="19399"/>
          <ac:spMkLst>
            <pc:docMk/>
            <pc:sldMk cId="900382166" sldId="307"/>
            <ac:spMk id="56" creationId="{437934A7-F594-5EE5-A40C-6DF936B49466}"/>
          </ac:spMkLst>
        </pc:spChg>
        <pc:spChg chg="add del mod">
          <ac:chgData name="Hakima Laribi" userId="801ab3f2-b582-423d-95b6-cfe2c017ca7a" providerId="ADAL" clId="{6A468684-2423-4BEC-AFB9-52EF9198E77D}" dt="2023-07-20T18:30:03.001" v="11128" actId="478"/>
          <ac:spMkLst>
            <pc:docMk/>
            <pc:sldMk cId="900382166" sldId="307"/>
            <ac:spMk id="56" creationId="{FD44213B-9652-DFE4-18FE-B6683FB96DA2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57" creationId="{4921013B-AB3D-9FBA-245D-BCEAA67AB097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58" creationId="{195A27FD-3498-7682-F337-06DAAEFE12A9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59" creationId="{8923F0A4-B609-450B-184C-9CB740A18402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60" creationId="{ADB7A0AD-160E-E48A-9A8A-3F47E6B7B99D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61" creationId="{B7084180-E876-6254-8D04-DBA33A1F20D8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62" creationId="{32066CF3-F9CF-C833-2005-2FB4DC500C24}"/>
          </ac:spMkLst>
        </pc:spChg>
        <pc:spChg chg="add del mod">
          <ac:chgData name="Hakima Laribi" userId="801ab3f2-b582-423d-95b6-cfe2c017ca7a" providerId="ADAL" clId="{6A468684-2423-4BEC-AFB9-52EF9198E77D}" dt="2023-07-20T18:40:07.150" v="11244" actId="478"/>
          <ac:spMkLst>
            <pc:docMk/>
            <pc:sldMk cId="900382166" sldId="307"/>
            <ac:spMk id="63" creationId="{4CE9D24E-C92C-1CC9-EC0A-41437EC609C9}"/>
          </ac:spMkLst>
        </pc:spChg>
        <pc:spChg chg="add mod">
          <ac:chgData name="Hakima Laribi" userId="801ab3f2-b582-423d-95b6-cfe2c017ca7a" providerId="ADAL" clId="{6A468684-2423-4BEC-AFB9-52EF9198E77D}" dt="2023-07-21T01:18:50.617" v="11712" actId="20577"/>
          <ac:spMkLst>
            <pc:docMk/>
            <pc:sldMk cId="900382166" sldId="307"/>
            <ac:spMk id="64" creationId="{77950B31-95FF-FE08-6ADF-0DCC957FD905}"/>
          </ac:spMkLst>
        </pc:spChg>
        <pc:spChg chg="mod">
          <ac:chgData name="Hakima Laribi" userId="801ab3f2-b582-423d-95b6-cfe2c017ca7a" providerId="ADAL" clId="{6A468684-2423-4BEC-AFB9-52EF9198E77D}" dt="2023-07-25T11:18:50.124" v="19401"/>
          <ac:spMkLst>
            <pc:docMk/>
            <pc:sldMk cId="900382166" sldId="307"/>
            <ac:spMk id="65" creationId="{DB152C28-21BB-52A4-CBF7-1E720841809B}"/>
          </ac:spMkLst>
        </pc:spChg>
        <pc:spChg chg="mod">
          <ac:chgData name="Hakima Laribi" userId="801ab3f2-b582-423d-95b6-cfe2c017ca7a" providerId="ADAL" clId="{6A468684-2423-4BEC-AFB9-52EF9198E77D}" dt="2023-07-25T11:18:50.124" v="19401"/>
          <ac:spMkLst>
            <pc:docMk/>
            <pc:sldMk cId="900382166" sldId="307"/>
            <ac:spMk id="66" creationId="{1A9D3257-6BD3-ABE7-2750-3D091D9AACA3}"/>
          </ac:spMkLst>
        </pc:spChg>
        <pc:spChg chg="mod">
          <ac:chgData name="Hakima Laribi" userId="801ab3f2-b582-423d-95b6-cfe2c017ca7a" providerId="ADAL" clId="{6A468684-2423-4BEC-AFB9-52EF9198E77D}" dt="2023-07-25T11:18:54.143" v="19403"/>
          <ac:spMkLst>
            <pc:docMk/>
            <pc:sldMk cId="900382166" sldId="307"/>
            <ac:spMk id="68" creationId="{8A23F46E-3652-4C62-24C6-91D4532283DE}"/>
          </ac:spMkLst>
        </pc:spChg>
        <pc:spChg chg="mod">
          <ac:chgData name="Hakima Laribi" userId="801ab3f2-b582-423d-95b6-cfe2c017ca7a" providerId="ADAL" clId="{6A468684-2423-4BEC-AFB9-52EF9198E77D}" dt="2023-07-25T11:18:54.143" v="19403"/>
          <ac:spMkLst>
            <pc:docMk/>
            <pc:sldMk cId="900382166" sldId="307"/>
            <ac:spMk id="69" creationId="{EF58FD2D-DD74-EF5F-C749-67A806FA01AA}"/>
          </ac:spMkLst>
        </pc:spChg>
        <pc:spChg chg="mod">
          <ac:chgData name="Hakima Laribi" userId="801ab3f2-b582-423d-95b6-cfe2c017ca7a" providerId="ADAL" clId="{6A468684-2423-4BEC-AFB9-52EF9198E77D}" dt="2023-07-25T11:18:58.192" v="19405"/>
          <ac:spMkLst>
            <pc:docMk/>
            <pc:sldMk cId="900382166" sldId="307"/>
            <ac:spMk id="71" creationId="{6ED7F31A-9A56-3FE3-46A4-C832DECB1BB3}"/>
          </ac:spMkLst>
        </pc:spChg>
        <pc:spChg chg="mod">
          <ac:chgData name="Hakima Laribi" userId="801ab3f2-b582-423d-95b6-cfe2c017ca7a" providerId="ADAL" clId="{6A468684-2423-4BEC-AFB9-52EF9198E77D}" dt="2023-07-25T11:18:58.192" v="19405"/>
          <ac:spMkLst>
            <pc:docMk/>
            <pc:sldMk cId="900382166" sldId="307"/>
            <ac:spMk id="72" creationId="{37916AFC-F711-3F75-0128-DBB2903E4658}"/>
          </ac:spMkLst>
        </pc:spChg>
        <pc:spChg chg="mod">
          <ac:chgData name="Hakima Laribi" userId="801ab3f2-b582-423d-95b6-cfe2c017ca7a" providerId="ADAL" clId="{6A468684-2423-4BEC-AFB9-52EF9198E77D}" dt="2023-07-25T11:19:03.434" v="19407"/>
          <ac:spMkLst>
            <pc:docMk/>
            <pc:sldMk cId="900382166" sldId="307"/>
            <ac:spMk id="74" creationId="{D8DC1A34-88FC-0AF7-B277-FA4DFBAA62D8}"/>
          </ac:spMkLst>
        </pc:spChg>
        <pc:spChg chg="mod">
          <ac:chgData name="Hakima Laribi" userId="801ab3f2-b582-423d-95b6-cfe2c017ca7a" providerId="ADAL" clId="{6A468684-2423-4BEC-AFB9-52EF9198E77D}" dt="2023-07-25T11:19:03.434" v="19407"/>
          <ac:spMkLst>
            <pc:docMk/>
            <pc:sldMk cId="900382166" sldId="307"/>
            <ac:spMk id="75" creationId="{01952F4E-5073-2833-746E-0E3DCCE71BEA}"/>
          </ac:spMkLst>
        </pc:spChg>
        <pc:spChg chg="mod">
          <ac:chgData name="Hakima Laribi" userId="801ab3f2-b582-423d-95b6-cfe2c017ca7a" providerId="ADAL" clId="{6A468684-2423-4BEC-AFB9-52EF9198E77D}" dt="2023-07-25T11:19:08.046" v="19409"/>
          <ac:spMkLst>
            <pc:docMk/>
            <pc:sldMk cId="900382166" sldId="307"/>
            <ac:spMk id="77" creationId="{2C60B991-D572-FBF0-8AA2-291C3483AB45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78" creationId="{192F1CCE-5247-F090-5E0C-CA6D9BE0313A}"/>
          </ac:spMkLst>
        </pc:spChg>
        <pc:spChg chg="add del mod">
          <ac:chgData name="Hakima Laribi" userId="801ab3f2-b582-423d-95b6-cfe2c017ca7a" providerId="ADAL" clId="{6A468684-2423-4BEC-AFB9-52EF9198E77D}" dt="2023-07-20T18:46:10.354" v="11335" actId="478"/>
          <ac:spMkLst>
            <pc:docMk/>
            <pc:sldMk cId="900382166" sldId="307"/>
            <ac:spMk id="79" creationId="{74ADBAC0-9A3E-EB98-EF61-01C6BAAB8F8A}"/>
          </ac:spMkLst>
        </pc:spChg>
        <pc:spChg chg="mod">
          <ac:chgData name="Hakima Laribi" userId="801ab3f2-b582-423d-95b6-cfe2c017ca7a" providerId="ADAL" clId="{6A468684-2423-4BEC-AFB9-52EF9198E77D}" dt="2023-07-25T11:19:08.046" v="19409"/>
          <ac:spMkLst>
            <pc:docMk/>
            <pc:sldMk cId="900382166" sldId="307"/>
            <ac:spMk id="79" creationId="{8F43ADD5-EACC-BD1C-E27F-5FB54423187C}"/>
          </ac:spMkLst>
        </pc:spChg>
        <pc:spChg chg="add del mod">
          <ac:chgData name="Hakima Laribi" userId="801ab3f2-b582-423d-95b6-cfe2c017ca7a" providerId="ADAL" clId="{6A468684-2423-4BEC-AFB9-52EF9198E77D}" dt="2023-07-20T18:46:10.354" v="11335" actId="478"/>
          <ac:spMkLst>
            <pc:docMk/>
            <pc:sldMk cId="900382166" sldId="307"/>
            <ac:spMk id="80" creationId="{6D9B601E-3890-5297-A86F-3657B6A27372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81" creationId="{9B16FF71-17DE-3AED-0A13-FB09633DFBE4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82" creationId="{621CE6A5-A77C-6FBB-8D71-1ADCD5F325AA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83" creationId="{71135EAA-8031-4563-F02B-0F324150108B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84" creationId="{957FB1D6-3972-F613-19C1-C3AE8F3CECFA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85" creationId="{7CA61E1D-7CD0-8878-F235-9E052C1CC555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86" creationId="{EEDEBB41-AA23-A335-4167-0449D48EF65F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87" creationId="{97230C2B-94A0-3F48-8645-7BEF8DF8B721}"/>
          </ac:spMkLst>
        </pc:spChg>
        <pc:spChg chg="add del mod">
          <ac:chgData name="Hakima Laribi" userId="801ab3f2-b582-423d-95b6-cfe2c017ca7a" providerId="ADAL" clId="{6A468684-2423-4BEC-AFB9-52EF9198E77D}" dt="2023-07-20T19:32:34.160" v="11370" actId="478"/>
          <ac:spMkLst>
            <pc:docMk/>
            <pc:sldMk cId="900382166" sldId="307"/>
            <ac:spMk id="88" creationId="{68E403EE-1774-77BB-6CDB-9FF688FBFFB2}"/>
          </ac:spMkLst>
        </pc:spChg>
        <pc:spChg chg="mod">
          <ac:chgData name="Hakima Laribi" userId="801ab3f2-b582-423d-95b6-cfe2c017ca7a" providerId="ADAL" clId="{6A468684-2423-4BEC-AFB9-52EF9198E77D}" dt="2023-07-25T11:19:12.176" v="19411"/>
          <ac:spMkLst>
            <pc:docMk/>
            <pc:sldMk cId="900382166" sldId="307"/>
            <ac:spMk id="88" creationId="{DC8D95AB-852B-ABC6-51D9-3B25D923DDFB}"/>
          </ac:spMkLst>
        </pc:spChg>
        <pc:spChg chg="mod">
          <ac:chgData name="Hakima Laribi" userId="801ab3f2-b582-423d-95b6-cfe2c017ca7a" providerId="ADAL" clId="{6A468684-2423-4BEC-AFB9-52EF9198E77D}" dt="2023-07-25T11:19:12.176" v="19411"/>
          <ac:spMkLst>
            <pc:docMk/>
            <pc:sldMk cId="900382166" sldId="307"/>
            <ac:spMk id="89" creationId="{244416CB-92FC-1252-0982-9A44474539EF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91" creationId="{D6D9815E-ECBE-A8EF-1D19-6D2AC988DCB4}"/>
          </ac:spMkLst>
        </pc:spChg>
        <pc:spChg chg="mod">
          <ac:chgData name="Hakima Laribi" userId="801ab3f2-b582-423d-95b6-cfe2c017ca7a" providerId="ADAL" clId="{6A468684-2423-4BEC-AFB9-52EF9198E77D}" dt="2023-07-25T11:19:16.906" v="19413"/>
          <ac:spMkLst>
            <pc:docMk/>
            <pc:sldMk cId="900382166" sldId="307"/>
            <ac:spMk id="94" creationId="{63FECCE1-D303-D981-7E0B-C1972E61922B}"/>
          </ac:spMkLst>
        </pc:spChg>
        <pc:spChg chg="mod">
          <ac:chgData name="Hakima Laribi" userId="801ab3f2-b582-423d-95b6-cfe2c017ca7a" providerId="ADAL" clId="{6A468684-2423-4BEC-AFB9-52EF9198E77D}" dt="2023-07-25T11:19:16.906" v="19413"/>
          <ac:spMkLst>
            <pc:docMk/>
            <pc:sldMk cId="900382166" sldId="307"/>
            <ac:spMk id="95" creationId="{8C1AE81E-965C-9A47-92D8-1630C5F1DAE7}"/>
          </ac:spMkLst>
        </pc:spChg>
        <pc:spChg chg="add mod">
          <ac:chgData name="Hakima Laribi" userId="801ab3f2-b582-423d-95b6-cfe2c017ca7a" providerId="ADAL" clId="{6A468684-2423-4BEC-AFB9-52EF9198E77D}" dt="2023-07-21T00:34:04.595" v="11632" actId="1076"/>
          <ac:spMkLst>
            <pc:docMk/>
            <pc:sldMk cId="900382166" sldId="307"/>
            <ac:spMk id="96" creationId="{5F0DA67A-1B6D-EBD2-4C69-E141ACC7C84A}"/>
          </ac:spMkLst>
        </pc:spChg>
        <pc:spChg chg="mod">
          <ac:chgData name="Hakima Laribi" userId="801ab3f2-b582-423d-95b6-cfe2c017ca7a" providerId="ADAL" clId="{6A468684-2423-4BEC-AFB9-52EF9198E77D}" dt="2023-07-25T11:19:22.113" v="19415"/>
          <ac:spMkLst>
            <pc:docMk/>
            <pc:sldMk cId="900382166" sldId="307"/>
            <ac:spMk id="99" creationId="{BC450026-26CA-5DD5-D783-D9252A08DE71}"/>
          </ac:spMkLst>
        </pc:spChg>
        <pc:spChg chg="add mod">
          <ac:chgData name="Hakima Laribi" userId="801ab3f2-b582-423d-95b6-cfe2c017ca7a" providerId="ADAL" clId="{6A468684-2423-4BEC-AFB9-52EF9198E77D}" dt="2023-07-21T01:50:28.502" v="12082" actId="14100"/>
          <ac:spMkLst>
            <pc:docMk/>
            <pc:sldMk cId="900382166" sldId="307"/>
            <ac:spMk id="100" creationId="{5FCF7434-E427-6F9F-59E1-205D697F1B3E}"/>
          </ac:spMkLst>
        </pc:spChg>
        <pc:spChg chg="add mod">
          <ac:chgData name="Hakima Laribi" userId="801ab3f2-b582-423d-95b6-cfe2c017ca7a" providerId="ADAL" clId="{6A468684-2423-4BEC-AFB9-52EF9198E77D}" dt="2023-07-21T01:50:57.557" v="12086" actId="1582"/>
          <ac:spMkLst>
            <pc:docMk/>
            <pc:sldMk cId="900382166" sldId="307"/>
            <ac:spMk id="101" creationId="{F0EA0282-B82D-A067-A712-1599518C5197}"/>
          </ac:spMkLst>
        </pc:spChg>
        <pc:spChg chg="add mod">
          <ac:chgData name="Hakima Laribi" userId="801ab3f2-b582-423d-95b6-cfe2c017ca7a" providerId="ADAL" clId="{6A468684-2423-4BEC-AFB9-52EF9198E77D}" dt="2023-07-21T01:51:32.600" v="12147" actId="1076"/>
          <ac:spMkLst>
            <pc:docMk/>
            <pc:sldMk cId="900382166" sldId="307"/>
            <ac:spMk id="102" creationId="{374681FF-A316-D26F-569D-8785E1C215D1}"/>
          </ac:spMkLst>
        </pc:spChg>
        <pc:spChg chg="mod">
          <ac:chgData name="Hakima Laribi" userId="801ab3f2-b582-423d-95b6-cfe2c017ca7a" providerId="ADAL" clId="{6A468684-2423-4BEC-AFB9-52EF9198E77D}" dt="2023-07-25T11:19:22.113" v="19415"/>
          <ac:spMkLst>
            <pc:docMk/>
            <pc:sldMk cId="900382166" sldId="307"/>
            <ac:spMk id="103" creationId="{0C80E345-C083-B44B-9062-FCF76B2876D5}"/>
          </ac:spMkLst>
        </pc:spChg>
        <pc:spChg chg="mod">
          <ac:chgData name="Hakima Laribi" userId="801ab3f2-b582-423d-95b6-cfe2c017ca7a" providerId="ADAL" clId="{6A468684-2423-4BEC-AFB9-52EF9198E77D}" dt="2023-07-25T11:19:26.650" v="19417"/>
          <ac:spMkLst>
            <pc:docMk/>
            <pc:sldMk cId="900382166" sldId="307"/>
            <ac:spMk id="105" creationId="{24783DD2-85B9-4AC2-7B80-DB68A0DBCA74}"/>
          </ac:spMkLst>
        </pc:spChg>
        <pc:spChg chg="mod">
          <ac:chgData name="Hakima Laribi" userId="801ab3f2-b582-423d-95b6-cfe2c017ca7a" providerId="ADAL" clId="{6A468684-2423-4BEC-AFB9-52EF9198E77D}" dt="2023-07-25T11:19:26.650" v="19417"/>
          <ac:spMkLst>
            <pc:docMk/>
            <pc:sldMk cId="900382166" sldId="307"/>
            <ac:spMk id="106" creationId="{293D522A-98AD-231E-93E5-4F6398D75595}"/>
          </ac:spMkLst>
        </pc:spChg>
        <pc:grpChg chg="add mod">
          <ac:chgData name="Hakima Laribi" userId="801ab3f2-b582-423d-95b6-cfe2c017ca7a" providerId="ADAL" clId="{6A468684-2423-4BEC-AFB9-52EF9198E77D}" dt="2023-07-25T11:18:28.339" v="19390" actId="1076"/>
          <ac:grpSpMkLst>
            <pc:docMk/>
            <pc:sldMk cId="900382166" sldId="307"/>
            <ac:grpSpMk id="6" creationId="{AA44A97E-E99D-0B2B-A0F6-187EFB66EB59}"/>
          </ac:grpSpMkLst>
        </pc:grpChg>
        <pc:grpChg chg="add mod">
          <ac:chgData name="Hakima Laribi" userId="801ab3f2-b582-423d-95b6-cfe2c017ca7a" providerId="ADAL" clId="{6A468684-2423-4BEC-AFB9-52EF9198E77D}" dt="2023-07-25T11:18:33.733" v="19392" actId="1076"/>
          <ac:grpSpMkLst>
            <pc:docMk/>
            <pc:sldMk cId="900382166" sldId="307"/>
            <ac:grpSpMk id="10" creationId="{FD506B7B-3906-0930-68F2-982C876D115F}"/>
          </ac:grpSpMkLst>
        </pc:grpChg>
        <pc:grpChg chg="add mod">
          <ac:chgData name="Hakima Laribi" userId="801ab3f2-b582-423d-95b6-cfe2c017ca7a" providerId="ADAL" clId="{6A468684-2423-4BEC-AFB9-52EF9198E77D}" dt="2023-07-25T11:18:37.916" v="19394" actId="1076"/>
          <ac:grpSpMkLst>
            <pc:docMk/>
            <pc:sldMk cId="900382166" sldId="307"/>
            <ac:grpSpMk id="18" creationId="{EC0B5E92-D841-20EE-55AF-169AAD855251}"/>
          </ac:grpSpMkLst>
        </pc:grpChg>
        <pc:grpChg chg="add mod">
          <ac:chgData name="Hakima Laribi" userId="801ab3f2-b582-423d-95b6-cfe2c017ca7a" providerId="ADAL" clId="{6A468684-2423-4BEC-AFB9-52EF9198E77D}" dt="2023-07-25T11:18:41.707" v="19396" actId="1076"/>
          <ac:grpSpMkLst>
            <pc:docMk/>
            <pc:sldMk cId="900382166" sldId="307"/>
            <ac:grpSpMk id="24" creationId="{77391479-7164-96DA-15F8-021ABBF4FE95}"/>
          </ac:grpSpMkLst>
        </pc:grpChg>
        <pc:grpChg chg="add mod">
          <ac:chgData name="Hakima Laribi" userId="801ab3f2-b582-423d-95b6-cfe2c017ca7a" providerId="ADAL" clId="{6A468684-2423-4BEC-AFB9-52EF9198E77D}" dt="2023-07-25T11:18:45.493" v="19398" actId="1076"/>
          <ac:grpSpMkLst>
            <pc:docMk/>
            <pc:sldMk cId="900382166" sldId="307"/>
            <ac:grpSpMk id="29" creationId="{71201C20-503F-12FB-0233-82CBEA5C7D71}"/>
          </ac:grpSpMkLst>
        </pc:grpChg>
        <pc:grpChg chg="add mod">
          <ac:chgData name="Hakima Laribi" userId="801ab3f2-b582-423d-95b6-cfe2c017ca7a" providerId="ADAL" clId="{6A468684-2423-4BEC-AFB9-52EF9198E77D}" dt="2023-07-25T11:18:49.135" v="19400" actId="1076"/>
          <ac:grpSpMkLst>
            <pc:docMk/>
            <pc:sldMk cId="900382166" sldId="307"/>
            <ac:grpSpMk id="52" creationId="{977B31A3-825D-F212-CEC9-1877C434E236}"/>
          </ac:grpSpMkLst>
        </pc:grpChg>
        <pc:grpChg chg="add mod">
          <ac:chgData name="Hakima Laribi" userId="801ab3f2-b582-423d-95b6-cfe2c017ca7a" providerId="ADAL" clId="{6A468684-2423-4BEC-AFB9-52EF9198E77D}" dt="2023-07-25T11:18:53.311" v="19402" actId="1076"/>
          <ac:grpSpMkLst>
            <pc:docMk/>
            <pc:sldMk cId="900382166" sldId="307"/>
            <ac:grpSpMk id="63" creationId="{D6113BD8-D6BB-9B6E-E8A8-F7A1E995714C}"/>
          </ac:grpSpMkLst>
        </pc:grpChg>
        <pc:grpChg chg="add mod">
          <ac:chgData name="Hakima Laribi" userId="801ab3f2-b582-423d-95b6-cfe2c017ca7a" providerId="ADAL" clId="{6A468684-2423-4BEC-AFB9-52EF9198E77D}" dt="2023-07-25T11:18:57.721" v="19404" actId="1076"/>
          <ac:grpSpMkLst>
            <pc:docMk/>
            <pc:sldMk cId="900382166" sldId="307"/>
            <ac:grpSpMk id="67" creationId="{4FD19296-E855-5117-7C62-5B9062B8431E}"/>
          </ac:grpSpMkLst>
        </pc:grpChg>
        <pc:grpChg chg="add mod">
          <ac:chgData name="Hakima Laribi" userId="801ab3f2-b582-423d-95b6-cfe2c017ca7a" providerId="ADAL" clId="{6A468684-2423-4BEC-AFB9-52EF9198E77D}" dt="2023-07-25T11:19:02.402" v="19406" actId="1076"/>
          <ac:grpSpMkLst>
            <pc:docMk/>
            <pc:sldMk cId="900382166" sldId="307"/>
            <ac:grpSpMk id="70" creationId="{72317F1A-63C6-9BD0-3E78-FDD1D3B028F8}"/>
          </ac:grpSpMkLst>
        </pc:grpChg>
        <pc:grpChg chg="add mod">
          <ac:chgData name="Hakima Laribi" userId="801ab3f2-b582-423d-95b6-cfe2c017ca7a" providerId="ADAL" clId="{6A468684-2423-4BEC-AFB9-52EF9198E77D}" dt="2023-07-25T11:19:07.277" v="19408" actId="1076"/>
          <ac:grpSpMkLst>
            <pc:docMk/>
            <pc:sldMk cId="900382166" sldId="307"/>
            <ac:grpSpMk id="73" creationId="{A43D35B4-5CFC-80EE-6702-3E02E93DB17A}"/>
          </ac:grpSpMkLst>
        </pc:grpChg>
        <pc:grpChg chg="add mod">
          <ac:chgData name="Hakima Laribi" userId="801ab3f2-b582-423d-95b6-cfe2c017ca7a" providerId="ADAL" clId="{6A468684-2423-4BEC-AFB9-52EF9198E77D}" dt="2023-07-25T11:19:11.469" v="19410" actId="1076"/>
          <ac:grpSpMkLst>
            <pc:docMk/>
            <pc:sldMk cId="900382166" sldId="307"/>
            <ac:grpSpMk id="76" creationId="{82747301-BCBA-6632-589F-A3E5725E95AC}"/>
          </ac:grpSpMkLst>
        </pc:grpChg>
        <pc:grpChg chg="add mod">
          <ac:chgData name="Hakima Laribi" userId="801ab3f2-b582-423d-95b6-cfe2c017ca7a" providerId="ADAL" clId="{6A468684-2423-4BEC-AFB9-52EF9198E77D}" dt="2023-07-25T11:19:15.883" v="19412" actId="1076"/>
          <ac:grpSpMkLst>
            <pc:docMk/>
            <pc:sldMk cId="900382166" sldId="307"/>
            <ac:grpSpMk id="80" creationId="{693B2CEF-0B7E-E94D-1364-5CDAF781AD7F}"/>
          </ac:grpSpMkLst>
        </pc:grpChg>
        <pc:grpChg chg="add mod">
          <ac:chgData name="Hakima Laribi" userId="801ab3f2-b582-423d-95b6-cfe2c017ca7a" providerId="ADAL" clId="{6A468684-2423-4BEC-AFB9-52EF9198E77D}" dt="2023-07-25T11:19:21.406" v="19414" actId="1076"/>
          <ac:grpSpMkLst>
            <pc:docMk/>
            <pc:sldMk cId="900382166" sldId="307"/>
            <ac:grpSpMk id="93" creationId="{EBF71236-805B-9023-0007-A8333E6E187A}"/>
          </ac:grpSpMkLst>
        </pc:grpChg>
        <pc:grpChg chg="add mod">
          <ac:chgData name="Hakima Laribi" userId="801ab3f2-b582-423d-95b6-cfe2c017ca7a" providerId="ADAL" clId="{6A468684-2423-4BEC-AFB9-52EF9198E77D}" dt="2023-07-25T11:19:25.394" v="19416" actId="1076"/>
          <ac:grpSpMkLst>
            <pc:docMk/>
            <pc:sldMk cId="900382166" sldId="307"/>
            <ac:grpSpMk id="98" creationId="{B7ED9888-7D7D-90B3-FDF2-17B40A778AAC}"/>
          </ac:grpSpMkLst>
        </pc:grpChg>
        <pc:grpChg chg="add mod">
          <ac:chgData name="Hakima Laribi" userId="801ab3f2-b582-423d-95b6-cfe2c017ca7a" providerId="ADAL" clId="{6A468684-2423-4BEC-AFB9-52EF9198E77D}" dt="2023-07-25T11:19:29.655" v="19418" actId="1076"/>
          <ac:grpSpMkLst>
            <pc:docMk/>
            <pc:sldMk cId="900382166" sldId="307"/>
            <ac:grpSpMk id="104" creationId="{8DB61D83-A77C-8B52-ABD4-52EF22AD9B6A}"/>
          </ac:grpSpMkLst>
        </pc:grpChg>
        <pc:picChg chg="del">
          <ac:chgData name="Hakima Laribi" userId="801ab3f2-b582-423d-95b6-cfe2c017ca7a" providerId="ADAL" clId="{6A468684-2423-4BEC-AFB9-52EF9198E77D}" dt="2023-07-20T18:04:58.217" v="10980" actId="478"/>
          <ac:picMkLst>
            <pc:docMk/>
            <pc:sldMk cId="900382166" sldId="307"/>
            <ac:picMk id="6" creationId="{7460D25B-DD02-C4BA-631B-FA6E3F880436}"/>
          </ac:picMkLst>
        </pc:picChg>
        <pc:picChg chg="add mod">
          <ac:chgData name="Hakima Laribi" userId="801ab3f2-b582-423d-95b6-cfe2c017ca7a" providerId="ADAL" clId="{6A468684-2423-4BEC-AFB9-52EF9198E77D}" dt="2023-07-21T00:34:04.595" v="11632" actId="1076"/>
          <ac:picMkLst>
            <pc:docMk/>
            <pc:sldMk cId="900382166" sldId="307"/>
            <ac:picMk id="90" creationId="{9E2F3078-F833-FD7A-998E-0442232FDAC3}"/>
          </ac:picMkLst>
        </pc:picChg>
        <pc:cxnChg chg="del">
          <ac:chgData name="Hakima Laribi" userId="801ab3f2-b582-423d-95b6-cfe2c017ca7a" providerId="ADAL" clId="{6A468684-2423-4BEC-AFB9-52EF9198E77D}" dt="2023-07-20T18:04:58.217" v="10980" actId="478"/>
          <ac:cxnSpMkLst>
            <pc:docMk/>
            <pc:sldMk cId="900382166" sldId="307"/>
            <ac:cxnSpMk id="10" creationId="{1CC69153-0343-7FB7-8F11-6453F0A23025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17" creationId="{697440A1-C579-5C67-1AFC-AABE2797AFC7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19" creationId="{C9CF189D-B566-1991-733A-A54C1969FBEC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21" creationId="{24B5E9C7-2E2E-F344-20C2-BFA8463D6276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23" creationId="{F7775246-5B3A-C874-97DC-59D8C96B803F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25" creationId="{129AC048-C31C-8C4A-3CBD-ED4CB33B76EA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28" creationId="{D6D736BF-4A61-DCA3-476A-FAAC34ABDEE4}"/>
          </ac:cxnSpMkLst>
        </pc:cxnChg>
        <pc:cxnChg chg="add del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37" creationId="{E0BCAD74-62D1-4C71-7AD0-43F891F5ABF9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38" creationId="{7DE5E38E-0BC7-2B40-5802-0E3D64271BC4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39" creationId="{2624BD4A-0EB9-FEDA-8C8D-5C8AA4F7ED19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40" creationId="{7D8FE033-472C-2FCA-AA61-B5C41ACAC159}"/>
          </ac:cxnSpMkLst>
        </pc:cxnChg>
        <pc:cxnChg chg="add del mod">
          <ac:chgData name="Hakima Laribi" userId="801ab3f2-b582-423d-95b6-cfe2c017ca7a" providerId="ADAL" clId="{6A468684-2423-4BEC-AFB9-52EF9198E77D}" dt="2023-07-20T18:42:40.545" v="11282" actId="478"/>
          <ac:cxnSpMkLst>
            <pc:docMk/>
            <pc:sldMk cId="900382166" sldId="307"/>
            <ac:cxnSpMk id="41" creationId="{5541B5BA-87DC-61F4-1CD6-CD50246A9299}"/>
          </ac:cxnSpMkLst>
        </pc:cxnChg>
        <pc:cxnChg chg="add del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42" creationId="{3751D996-6B38-E216-C1DC-12F66B7F5941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49" creationId="{C8CE8494-0777-461D-3541-717C08FCEA95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50" creationId="{AFEF477F-9BF8-C9D6-E1AF-B97F948A5335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51" creationId="{99A2EC16-0898-0BB7-92AD-83955A4E0430}"/>
          </ac:cxnSpMkLst>
        </pc:cxnChg>
        <pc:cxnChg chg="add del mod">
          <ac:chgData name="Hakima Laribi" userId="801ab3f2-b582-423d-95b6-cfe2c017ca7a" providerId="ADAL" clId="{6A468684-2423-4BEC-AFB9-52EF9198E77D}" dt="2023-07-20T18:42:53.736" v="11289" actId="478"/>
          <ac:cxnSpMkLst>
            <pc:docMk/>
            <pc:sldMk cId="900382166" sldId="307"/>
            <ac:cxnSpMk id="52" creationId="{F84C2848-619D-E4EC-514E-BA7A96A0D52B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53" creationId="{18D2EA10-9AFD-1359-A222-9A4D7D7B0EB4}"/>
          </ac:cxnSpMkLst>
        </pc:cxnChg>
        <pc:cxnChg chg="add del mod">
          <ac:chgData name="Hakima Laribi" userId="801ab3f2-b582-423d-95b6-cfe2c017ca7a" providerId="ADAL" clId="{6A468684-2423-4BEC-AFB9-52EF9198E77D}" dt="2023-07-20T18:43:16.677" v="11294" actId="478"/>
          <ac:cxnSpMkLst>
            <pc:docMk/>
            <pc:sldMk cId="900382166" sldId="307"/>
            <ac:cxnSpMk id="54" creationId="{52A5FCA3-5056-6685-94A7-E191A6639A28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92" creationId="{73EB9D29-4699-03D1-B803-FE5ADEA46E3C}"/>
          </ac:cxnSpMkLst>
        </pc:cxnChg>
        <pc:cxnChg chg="add mod">
          <ac:chgData name="Hakima Laribi" userId="801ab3f2-b582-423d-95b6-cfe2c017ca7a" providerId="ADAL" clId="{6A468684-2423-4BEC-AFB9-52EF9198E77D}" dt="2023-07-21T00:34:04.595" v="11632" actId="1076"/>
          <ac:cxnSpMkLst>
            <pc:docMk/>
            <pc:sldMk cId="900382166" sldId="307"/>
            <ac:cxnSpMk id="97" creationId="{7783327E-0DD7-8569-6C9A-E81700907C86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5T15:11:39.084" v="19720"/>
        <pc:sldMkLst>
          <pc:docMk/>
          <pc:sldMk cId="274995188" sldId="308"/>
        </pc:sldMkLst>
        <pc:spChg chg="mod">
          <ac:chgData name="Hakima Laribi" userId="801ab3f2-b582-423d-95b6-cfe2c017ca7a" providerId="ADAL" clId="{6A468684-2423-4BEC-AFB9-52EF9198E77D}" dt="2023-07-21T15:03:47.563" v="13561" actId="1076"/>
          <ac:spMkLst>
            <pc:docMk/>
            <pc:sldMk cId="274995188" sldId="308"/>
            <ac:spMk id="3" creationId="{00000000-0000-0000-0000-000000000000}"/>
          </ac:spMkLst>
        </pc:spChg>
        <pc:spChg chg="add del mod">
          <ac:chgData name="Hakima Laribi" userId="801ab3f2-b582-423d-95b6-cfe2c017ca7a" providerId="ADAL" clId="{6A468684-2423-4BEC-AFB9-52EF9198E77D}" dt="2023-07-25T11:31:16.933" v="19471" actId="478"/>
          <ac:spMkLst>
            <pc:docMk/>
            <pc:sldMk cId="274995188" sldId="308"/>
            <ac:spMk id="4" creationId="{23725D4E-4939-C7B2-BB59-C41A9B0BE800}"/>
          </ac:spMkLst>
        </pc:spChg>
        <pc:spChg chg="del">
          <ac:chgData name="Hakima Laribi" userId="801ab3f2-b582-423d-95b6-cfe2c017ca7a" providerId="ADAL" clId="{6A468684-2423-4BEC-AFB9-52EF9198E77D}" dt="2023-07-21T00:23:59.883" v="11495" actId="478"/>
          <ac:spMkLst>
            <pc:docMk/>
            <pc:sldMk cId="274995188" sldId="308"/>
            <ac:spMk id="4" creationId="{EE0E9B61-7191-41EB-DDBD-C485A14898F0}"/>
          </ac:spMkLst>
        </pc:spChg>
        <pc:spChg chg="mod">
          <ac:chgData name="Hakima Laribi" userId="801ab3f2-b582-423d-95b6-cfe2c017ca7a" providerId="ADAL" clId="{6A468684-2423-4BEC-AFB9-52EF9198E77D}" dt="2023-07-25T11:31:05.585" v="19469" actId="20577"/>
          <ac:spMkLst>
            <pc:docMk/>
            <pc:sldMk cId="274995188" sldId="308"/>
            <ac:spMk id="5" creationId="{F6C2B368-7236-C767-CA1D-0E56F5522516}"/>
          </ac:spMkLst>
        </pc:spChg>
        <pc:spChg chg="mod">
          <ac:chgData name="Hakima Laribi" userId="801ab3f2-b582-423d-95b6-cfe2c017ca7a" providerId="ADAL" clId="{6A468684-2423-4BEC-AFB9-52EF9198E77D}" dt="2023-07-21T14:19:18.032" v="12779" actId="207"/>
          <ac:spMkLst>
            <pc:docMk/>
            <pc:sldMk cId="274995188" sldId="308"/>
            <ac:spMk id="7" creationId="{9D04A775-6F96-C072-4BF3-EF3D8F8DED49}"/>
          </ac:spMkLst>
        </pc:spChg>
        <pc:spChg chg="mod">
          <ac:chgData name="Hakima Laribi" userId="801ab3f2-b582-423d-95b6-cfe2c017ca7a" providerId="ADAL" clId="{6A468684-2423-4BEC-AFB9-52EF9198E77D}" dt="2023-07-21T14:19:18.032" v="12779" actId="207"/>
          <ac:spMkLst>
            <pc:docMk/>
            <pc:sldMk cId="274995188" sldId="308"/>
            <ac:spMk id="8" creationId="{5F6A334B-998D-8DA7-314E-5181D448352D}"/>
          </ac:spMkLst>
        </pc:spChg>
        <pc:spChg chg="add del mod">
          <ac:chgData name="Hakima Laribi" userId="801ab3f2-b582-423d-95b6-cfe2c017ca7a" providerId="ADAL" clId="{6A468684-2423-4BEC-AFB9-52EF9198E77D}" dt="2023-07-21T00:38:17.130" v="11633" actId="478"/>
          <ac:spMkLst>
            <pc:docMk/>
            <pc:sldMk cId="274995188" sldId="308"/>
            <ac:spMk id="9" creationId="{91C4E26F-461B-E1E0-D4E3-9BD51D978C7C}"/>
          </ac:spMkLst>
        </pc:spChg>
        <pc:spChg chg="mod">
          <ac:chgData name="Hakima Laribi" userId="801ab3f2-b582-423d-95b6-cfe2c017ca7a" providerId="ADAL" clId="{6A468684-2423-4BEC-AFB9-52EF9198E77D}" dt="2023-07-21T14:19:21.928" v="12780" actId="207"/>
          <ac:spMkLst>
            <pc:docMk/>
            <pc:sldMk cId="274995188" sldId="308"/>
            <ac:spMk id="10" creationId="{AB1525C1-8AE5-6F00-918A-740B52958099}"/>
          </ac:spMkLst>
        </pc:spChg>
        <pc:spChg chg="mod">
          <ac:chgData name="Hakima Laribi" userId="801ab3f2-b582-423d-95b6-cfe2c017ca7a" providerId="ADAL" clId="{6A468684-2423-4BEC-AFB9-52EF9198E77D}" dt="2023-07-21T14:19:21.928" v="12780" actId="207"/>
          <ac:spMkLst>
            <pc:docMk/>
            <pc:sldMk cId="274995188" sldId="308"/>
            <ac:spMk id="11" creationId="{2F2D640A-8509-248F-18D6-E123479AE263}"/>
          </ac:spMkLst>
        </pc:spChg>
        <pc:spChg chg="del mod">
          <ac:chgData name="Hakima Laribi" userId="801ab3f2-b582-423d-95b6-cfe2c017ca7a" providerId="ADAL" clId="{6A468684-2423-4BEC-AFB9-52EF9198E77D}" dt="2023-07-21T00:38:17.130" v="11633" actId="478"/>
          <ac:spMkLst>
            <pc:docMk/>
            <pc:sldMk cId="274995188" sldId="308"/>
            <ac:spMk id="12" creationId="{D8B89AC6-07F5-54FB-02AE-49428EEF2132}"/>
          </ac:spMkLst>
        </pc:spChg>
        <pc:spChg chg="add del mod">
          <ac:chgData name="Hakima Laribi" userId="801ab3f2-b582-423d-95b6-cfe2c017ca7a" providerId="ADAL" clId="{6A468684-2423-4BEC-AFB9-52EF9198E77D}" dt="2023-07-21T00:38:17.130" v="11633" actId="478"/>
          <ac:spMkLst>
            <pc:docMk/>
            <pc:sldMk cId="274995188" sldId="308"/>
            <ac:spMk id="13" creationId="{1C5A7D95-609A-C53D-3990-B83655D1450D}"/>
          </ac:spMkLst>
        </pc:spChg>
        <pc:spChg chg="mod">
          <ac:chgData name="Hakima Laribi" userId="801ab3f2-b582-423d-95b6-cfe2c017ca7a" providerId="ADAL" clId="{6A468684-2423-4BEC-AFB9-52EF9198E77D}" dt="2023-07-21T14:19:36.096" v="12783" actId="207"/>
          <ac:spMkLst>
            <pc:docMk/>
            <pc:sldMk cId="274995188" sldId="308"/>
            <ac:spMk id="13" creationId="{40664923-6B74-CBED-467A-8A143ED0D48F}"/>
          </ac:spMkLst>
        </pc:spChg>
        <pc:spChg chg="del mod">
          <ac:chgData name="Hakima Laribi" userId="801ab3f2-b582-423d-95b6-cfe2c017ca7a" providerId="ADAL" clId="{6A468684-2423-4BEC-AFB9-52EF9198E77D}" dt="2023-07-21T00:38:17.130" v="11633" actId="478"/>
          <ac:spMkLst>
            <pc:docMk/>
            <pc:sldMk cId="274995188" sldId="308"/>
            <ac:spMk id="14" creationId="{2A4B5355-5F01-65DB-1788-A58C6B90B84E}"/>
          </ac:spMkLst>
        </pc:spChg>
        <pc:spChg chg="mod">
          <ac:chgData name="Hakima Laribi" userId="801ab3f2-b582-423d-95b6-cfe2c017ca7a" providerId="ADAL" clId="{6A468684-2423-4BEC-AFB9-52EF9198E77D}" dt="2023-07-21T14:19:36.096" v="12783" actId="207"/>
          <ac:spMkLst>
            <pc:docMk/>
            <pc:sldMk cId="274995188" sldId="308"/>
            <ac:spMk id="14" creationId="{AB2A512C-C42E-C3C1-3FE0-D92D0540A0DB}"/>
          </ac:spMkLst>
        </pc:spChg>
        <pc:spChg chg="del mod">
          <ac:chgData name="Hakima Laribi" userId="801ab3f2-b582-423d-95b6-cfe2c017ca7a" providerId="ADAL" clId="{6A468684-2423-4BEC-AFB9-52EF9198E77D}" dt="2023-07-21T00:38:17.130" v="11633" actId="478"/>
          <ac:spMkLst>
            <pc:docMk/>
            <pc:sldMk cId="274995188" sldId="308"/>
            <ac:spMk id="15" creationId="{E301A498-642E-3387-1C31-45846E190CB9}"/>
          </ac:spMkLst>
        </pc:spChg>
        <pc:spChg chg="mod">
          <ac:chgData name="Hakima Laribi" userId="801ab3f2-b582-423d-95b6-cfe2c017ca7a" providerId="ADAL" clId="{6A468684-2423-4BEC-AFB9-52EF9198E77D}" dt="2023-07-21T14:19:30.332" v="12781" actId="207"/>
          <ac:spMkLst>
            <pc:docMk/>
            <pc:sldMk cId="274995188" sldId="308"/>
            <ac:spMk id="16" creationId="{4064730F-EA1C-1320-1B14-D38E91DF55BB}"/>
          </ac:spMkLst>
        </pc:spChg>
        <pc:spChg chg="mod">
          <ac:chgData name="Hakima Laribi" userId="801ab3f2-b582-423d-95b6-cfe2c017ca7a" providerId="ADAL" clId="{6A468684-2423-4BEC-AFB9-52EF9198E77D}" dt="2023-07-21T14:19:30.332" v="12781" actId="207"/>
          <ac:spMkLst>
            <pc:docMk/>
            <pc:sldMk cId="274995188" sldId="308"/>
            <ac:spMk id="17" creationId="{6B015DD0-6021-7CEC-2617-7461F1EEE503}"/>
          </ac:spMkLst>
        </pc:spChg>
        <pc:spChg chg="add mod">
          <ac:chgData name="Hakima Laribi" userId="801ab3f2-b582-423d-95b6-cfe2c017ca7a" providerId="ADAL" clId="{6A468684-2423-4BEC-AFB9-52EF9198E77D}" dt="2023-07-21T13:23:26.879" v="12752" actId="1076"/>
          <ac:spMkLst>
            <pc:docMk/>
            <pc:sldMk cId="274995188" sldId="308"/>
            <ac:spMk id="18" creationId="{253DEE3F-0E6A-9871-A6D4-C1600BA2E2B0}"/>
          </ac:spMkLst>
        </pc:spChg>
        <pc:spChg chg="add mod">
          <ac:chgData name="Hakima Laribi" userId="801ab3f2-b582-423d-95b6-cfe2c017ca7a" providerId="ADAL" clId="{6A468684-2423-4BEC-AFB9-52EF9198E77D}" dt="2023-07-21T14:22:23.734" v="12803" actId="1076"/>
          <ac:spMkLst>
            <pc:docMk/>
            <pc:sldMk cId="274995188" sldId="308"/>
            <ac:spMk id="19" creationId="{839F1B83-64BC-338D-C6B4-A0DC1C7CD8AA}"/>
          </ac:spMkLst>
        </pc:spChg>
        <pc:spChg chg="add mod">
          <ac:chgData name="Hakima Laribi" userId="801ab3f2-b582-423d-95b6-cfe2c017ca7a" providerId="ADAL" clId="{6A468684-2423-4BEC-AFB9-52EF9198E77D}" dt="2023-07-21T13:23:26.879" v="12752" actId="1076"/>
          <ac:spMkLst>
            <pc:docMk/>
            <pc:sldMk cId="274995188" sldId="308"/>
            <ac:spMk id="20" creationId="{2425224A-31FA-B144-EC13-025CAEF996D9}"/>
          </ac:spMkLst>
        </pc:spChg>
        <pc:spChg chg="add mod">
          <ac:chgData name="Hakima Laribi" userId="801ab3f2-b582-423d-95b6-cfe2c017ca7a" providerId="ADAL" clId="{6A468684-2423-4BEC-AFB9-52EF9198E77D}" dt="2023-07-21T13:23:26.879" v="12752" actId="1076"/>
          <ac:spMkLst>
            <pc:docMk/>
            <pc:sldMk cId="274995188" sldId="308"/>
            <ac:spMk id="21" creationId="{EEE46B93-8C49-5EC1-1EF5-45CDA6FA76B2}"/>
          </ac:spMkLst>
        </pc:spChg>
        <pc:spChg chg="add mod">
          <ac:chgData name="Hakima Laribi" userId="801ab3f2-b582-423d-95b6-cfe2c017ca7a" providerId="ADAL" clId="{6A468684-2423-4BEC-AFB9-52EF9198E77D}" dt="2023-07-25T11:25:36.743" v="19434" actId="571"/>
          <ac:spMkLst>
            <pc:docMk/>
            <pc:sldMk cId="274995188" sldId="308"/>
            <ac:spMk id="22" creationId="{10F3A6C9-5E7F-E456-ECC5-6D4DA9DD1DDE}"/>
          </ac:spMkLst>
        </pc:spChg>
        <pc:spChg chg="mod">
          <ac:chgData name="Hakima Laribi" userId="801ab3f2-b582-423d-95b6-cfe2c017ca7a" providerId="ADAL" clId="{6A468684-2423-4BEC-AFB9-52EF9198E77D}" dt="2023-07-21T13:19:56.245" v="12701"/>
          <ac:spMkLst>
            <pc:docMk/>
            <pc:sldMk cId="274995188" sldId="308"/>
            <ac:spMk id="26" creationId="{2FB62161-F59A-2B2F-3802-03115F40FF0C}"/>
          </ac:spMkLst>
        </pc:spChg>
        <pc:spChg chg="mod">
          <ac:chgData name="Hakima Laribi" userId="801ab3f2-b582-423d-95b6-cfe2c017ca7a" providerId="ADAL" clId="{6A468684-2423-4BEC-AFB9-52EF9198E77D}" dt="2023-07-21T13:19:56.245" v="12701"/>
          <ac:spMkLst>
            <pc:docMk/>
            <pc:sldMk cId="274995188" sldId="308"/>
            <ac:spMk id="27" creationId="{3CD23CFF-364C-6FC3-6B31-53B160CFAD9A}"/>
          </ac:spMkLst>
        </pc:spChg>
        <pc:spChg chg="mod">
          <ac:chgData name="Hakima Laribi" userId="801ab3f2-b582-423d-95b6-cfe2c017ca7a" providerId="ADAL" clId="{6A468684-2423-4BEC-AFB9-52EF9198E77D}" dt="2023-07-21T13:19:56.245" v="12701"/>
          <ac:spMkLst>
            <pc:docMk/>
            <pc:sldMk cId="274995188" sldId="308"/>
            <ac:spMk id="28" creationId="{CBA42AC0-9EEF-5D11-AE04-01B8EEBEAC4F}"/>
          </ac:spMkLst>
        </pc:spChg>
        <pc:spChg chg="mod">
          <ac:chgData name="Hakima Laribi" userId="801ab3f2-b582-423d-95b6-cfe2c017ca7a" providerId="ADAL" clId="{6A468684-2423-4BEC-AFB9-52EF9198E77D}" dt="2023-07-21T13:19:56.245" v="12701"/>
          <ac:spMkLst>
            <pc:docMk/>
            <pc:sldMk cId="274995188" sldId="308"/>
            <ac:spMk id="29" creationId="{769985B1-F4D7-6DAC-0139-74335F48BEE0}"/>
          </ac:spMkLst>
        </pc:spChg>
        <pc:spChg chg="mod">
          <ac:chgData name="Hakima Laribi" userId="801ab3f2-b582-423d-95b6-cfe2c017ca7a" providerId="ADAL" clId="{6A468684-2423-4BEC-AFB9-52EF9198E77D}" dt="2023-07-21T13:19:56.245" v="12701"/>
          <ac:spMkLst>
            <pc:docMk/>
            <pc:sldMk cId="274995188" sldId="308"/>
            <ac:spMk id="30" creationId="{FF2CE624-8C5A-A1B1-3490-3458DA87D7E9}"/>
          </ac:spMkLst>
        </pc:spChg>
        <pc:spChg chg="mod">
          <ac:chgData name="Hakima Laribi" userId="801ab3f2-b582-423d-95b6-cfe2c017ca7a" providerId="ADAL" clId="{6A468684-2423-4BEC-AFB9-52EF9198E77D}" dt="2023-07-21T13:19:56.245" v="12701"/>
          <ac:spMkLst>
            <pc:docMk/>
            <pc:sldMk cId="274995188" sldId="308"/>
            <ac:spMk id="31" creationId="{6C49DC29-5B7C-3B84-0332-23DEB9522C52}"/>
          </ac:spMkLst>
        </pc:spChg>
        <pc:spChg chg="add del">
          <ac:chgData name="Hakima Laribi" userId="801ab3f2-b582-423d-95b6-cfe2c017ca7a" providerId="ADAL" clId="{6A468684-2423-4BEC-AFB9-52EF9198E77D}" dt="2023-07-21T00:25:39.722" v="11551" actId="478"/>
          <ac:spMkLst>
            <pc:docMk/>
            <pc:sldMk cId="274995188" sldId="308"/>
            <ac:spMk id="31" creationId="{E28121BF-1738-9D54-64EE-0F40AF893B25}"/>
          </ac:spMkLst>
        </pc:spChg>
        <pc:spChg chg="add 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32" creationId="{6BEDF0D3-61F4-7EBD-AA2E-5DBE16ADE066}"/>
          </ac:spMkLst>
        </pc:spChg>
        <pc:spChg chg="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33" creationId="{336E28B2-03D6-866E-60E4-7A1EB68C8F2F}"/>
          </ac:spMkLst>
        </pc:spChg>
        <pc:spChg chg="add 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34" creationId="{4A8F7C6C-A6D4-957F-4C88-A00E54CE7B19}"/>
          </ac:spMkLst>
        </pc:spChg>
        <pc:spChg chg="mod">
          <ac:chgData name="Hakima Laribi" userId="801ab3f2-b582-423d-95b6-cfe2c017ca7a" providerId="ADAL" clId="{6A468684-2423-4BEC-AFB9-52EF9198E77D}" dt="2023-07-21T13:20:14.767" v="12704"/>
          <ac:spMkLst>
            <pc:docMk/>
            <pc:sldMk cId="274995188" sldId="308"/>
            <ac:spMk id="34" creationId="{86D09E8E-127F-8DF0-22B0-36E61ECAA622}"/>
          </ac:spMkLst>
        </pc:spChg>
        <pc:spChg chg="mod">
          <ac:chgData name="Hakima Laribi" userId="801ab3f2-b582-423d-95b6-cfe2c017ca7a" providerId="ADAL" clId="{6A468684-2423-4BEC-AFB9-52EF9198E77D}" dt="2023-07-21T13:20:14.767" v="12704"/>
          <ac:spMkLst>
            <pc:docMk/>
            <pc:sldMk cId="274995188" sldId="308"/>
            <ac:spMk id="35" creationId="{42A0FFF8-8D11-793E-87E0-D92E64F30C7F}"/>
          </ac:spMkLst>
        </pc:spChg>
        <pc:spChg chg="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35" creationId="{879893C9-26D1-7BEF-89E0-54D8A8D4DA73}"/>
          </ac:spMkLst>
        </pc:spChg>
        <pc:spChg chg="mod">
          <ac:chgData name="Hakima Laribi" userId="801ab3f2-b582-423d-95b6-cfe2c017ca7a" providerId="ADAL" clId="{6A468684-2423-4BEC-AFB9-52EF9198E77D}" dt="2023-07-21T13:20:14.767" v="12704"/>
          <ac:spMkLst>
            <pc:docMk/>
            <pc:sldMk cId="274995188" sldId="308"/>
            <ac:spMk id="36" creationId="{780E5CE1-E02B-4BFC-E52F-E5C708349C43}"/>
          </ac:spMkLst>
        </pc:spChg>
        <pc:spChg chg="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36" creationId="{E5B81D5C-03E7-7A7C-E9B7-E25CD4C4E653}"/>
          </ac:spMkLst>
        </pc:spChg>
        <pc:spChg chg="mod">
          <ac:chgData name="Hakima Laribi" userId="801ab3f2-b582-423d-95b6-cfe2c017ca7a" providerId="ADAL" clId="{6A468684-2423-4BEC-AFB9-52EF9198E77D}" dt="2023-07-21T13:20:14.767" v="12704"/>
          <ac:spMkLst>
            <pc:docMk/>
            <pc:sldMk cId="274995188" sldId="308"/>
            <ac:spMk id="37" creationId="{C9AF4538-2276-8B0D-D8BB-6016AD7DD4FB}"/>
          </ac:spMkLst>
        </pc:spChg>
        <pc:spChg chg="mod">
          <ac:chgData name="Hakima Laribi" userId="801ab3f2-b582-423d-95b6-cfe2c017ca7a" providerId="ADAL" clId="{6A468684-2423-4BEC-AFB9-52EF9198E77D}" dt="2023-07-21T13:20:14.767" v="12704"/>
          <ac:spMkLst>
            <pc:docMk/>
            <pc:sldMk cId="274995188" sldId="308"/>
            <ac:spMk id="38" creationId="{AC965C70-1E65-A385-224B-A67932F9A189}"/>
          </ac:spMkLst>
        </pc:spChg>
        <pc:spChg chg="mod">
          <ac:chgData name="Hakima Laribi" userId="801ab3f2-b582-423d-95b6-cfe2c017ca7a" providerId="ADAL" clId="{6A468684-2423-4BEC-AFB9-52EF9198E77D}" dt="2023-07-21T13:20:14.767" v="12704"/>
          <ac:spMkLst>
            <pc:docMk/>
            <pc:sldMk cId="274995188" sldId="308"/>
            <ac:spMk id="39" creationId="{0218AA09-E57B-C143-F357-DCF71A37F010}"/>
          </ac:spMkLst>
        </pc:spChg>
        <pc:spChg chg="mod">
          <ac:chgData name="Hakima Laribi" userId="801ab3f2-b582-423d-95b6-cfe2c017ca7a" providerId="ADAL" clId="{6A468684-2423-4BEC-AFB9-52EF9198E77D}" dt="2023-07-21T13:20:26.979" v="12716"/>
          <ac:spMkLst>
            <pc:docMk/>
            <pc:sldMk cId="274995188" sldId="308"/>
            <ac:spMk id="41" creationId="{CE0130A9-C40B-C4C1-3556-FC8F9FEE23A2}"/>
          </ac:spMkLst>
        </pc:spChg>
        <pc:spChg chg="mod">
          <ac:chgData name="Hakima Laribi" userId="801ab3f2-b582-423d-95b6-cfe2c017ca7a" providerId="ADAL" clId="{6A468684-2423-4BEC-AFB9-52EF9198E77D}" dt="2023-07-21T13:20:26.979" v="12716"/>
          <ac:spMkLst>
            <pc:docMk/>
            <pc:sldMk cId="274995188" sldId="308"/>
            <ac:spMk id="42" creationId="{886E6205-8D51-E794-93DB-0A9D1FF1BDB4}"/>
          </ac:spMkLst>
        </pc:spChg>
        <pc:spChg chg="add 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43" creationId="{56AF8993-9AF9-8188-8CB6-EFA02AE7ED65}"/>
          </ac:spMkLst>
        </pc:spChg>
        <pc:spChg chg="mod">
          <ac:chgData name="Hakima Laribi" userId="801ab3f2-b582-423d-95b6-cfe2c017ca7a" providerId="ADAL" clId="{6A468684-2423-4BEC-AFB9-52EF9198E77D}" dt="2023-07-21T13:20:26.979" v="12716"/>
          <ac:spMkLst>
            <pc:docMk/>
            <pc:sldMk cId="274995188" sldId="308"/>
            <ac:spMk id="43" creationId="{D340810E-A9DB-B824-42F2-E05E0C0281C9}"/>
          </ac:spMkLst>
        </pc:spChg>
        <pc:spChg chg="mod">
          <ac:chgData name="Hakima Laribi" userId="801ab3f2-b582-423d-95b6-cfe2c017ca7a" providerId="ADAL" clId="{6A468684-2423-4BEC-AFB9-52EF9198E77D}" dt="2023-07-21T13:20:26.979" v="12716"/>
          <ac:spMkLst>
            <pc:docMk/>
            <pc:sldMk cId="274995188" sldId="308"/>
            <ac:spMk id="44" creationId="{7BC46082-1D26-2B6E-2AA1-0F9DD7FA35A9}"/>
          </ac:spMkLst>
        </pc:spChg>
        <pc:spChg chg="add 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44" creationId="{99E82179-7115-35B6-D644-26E547F530A6}"/>
          </ac:spMkLst>
        </pc:spChg>
        <pc:spChg chg="mod">
          <ac:chgData name="Hakima Laribi" userId="801ab3f2-b582-423d-95b6-cfe2c017ca7a" providerId="ADAL" clId="{6A468684-2423-4BEC-AFB9-52EF9198E77D}" dt="2023-07-21T13:20:26.979" v="12716"/>
          <ac:spMkLst>
            <pc:docMk/>
            <pc:sldMk cId="274995188" sldId="308"/>
            <ac:spMk id="45" creationId="{3C8FACB2-69CA-0975-98D0-C2143A1100E2}"/>
          </ac:spMkLst>
        </pc:spChg>
        <pc:spChg chg="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45" creationId="{B5B8D983-2FBB-6597-1E9C-FF92C2ED06D9}"/>
          </ac:spMkLst>
        </pc:spChg>
        <pc:spChg chg="mod">
          <ac:chgData name="Hakima Laribi" userId="801ab3f2-b582-423d-95b6-cfe2c017ca7a" providerId="ADAL" clId="{6A468684-2423-4BEC-AFB9-52EF9198E77D}" dt="2023-07-21T13:20:26.979" v="12716"/>
          <ac:spMkLst>
            <pc:docMk/>
            <pc:sldMk cId="274995188" sldId="308"/>
            <ac:spMk id="46" creationId="{D6821CC4-0AAA-04BF-FBC7-FC12503C6551}"/>
          </ac:spMkLst>
        </pc:spChg>
        <pc:spChg chg="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46" creationId="{DBC5D4EA-07C6-3013-610E-106194620726}"/>
          </ac:spMkLst>
        </pc:spChg>
        <pc:spChg chg="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47" creationId="{E5D7CEA6-FEEA-BE1C-A66A-3C3C14B0F7ED}"/>
          </ac:spMkLst>
        </pc:spChg>
        <pc:spChg chg="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48" creationId="{370F2AB6-B0E0-804F-28B8-0ADC95397003}"/>
          </ac:spMkLst>
        </pc:spChg>
        <pc:spChg chg="mod">
          <ac:chgData name="Hakima Laribi" userId="801ab3f2-b582-423d-95b6-cfe2c017ca7a" providerId="ADAL" clId="{6A468684-2423-4BEC-AFB9-52EF9198E77D}" dt="2023-07-21T13:20:39.264" v="12724"/>
          <ac:spMkLst>
            <pc:docMk/>
            <pc:sldMk cId="274995188" sldId="308"/>
            <ac:spMk id="48" creationId="{D3D94113-1DCF-F374-6004-00CAC02A68DE}"/>
          </ac:spMkLst>
        </pc:spChg>
        <pc:spChg chg="mod">
          <ac:chgData name="Hakima Laribi" userId="801ab3f2-b582-423d-95b6-cfe2c017ca7a" providerId="ADAL" clId="{6A468684-2423-4BEC-AFB9-52EF9198E77D}" dt="2023-07-21T13:20:39.264" v="12724"/>
          <ac:spMkLst>
            <pc:docMk/>
            <pc:sldMk cId="274995188" sldId="308"/>
            <ac:spMk id="49" creationId="{DCE60FB6-AB08-DA9D-FD1B-A5BE37E8CAAF}"/>
          </ac:spMkLst>
        </pc:spChg>
        <pc:spChg chg="mod">
          <ac:chgData name="Hakima Laribi" userId="801ab3f2-b582-423d-95b6-cfe2c017ca7a" providerId="ADAL" clId="{6A468684-2423-4BEC-AFB9-52EF9198E77D}" dt="2023-07-21T13:20:39.264" v="12724"/>
          <ac:spMkLst>
            <pc:docMk/>
            <pc:sldMk cId="274995188" sldId="308"/>
            <ac:spMk id="50" creationId="{DA2C0644-C622-3007-07F5-28B66CFA0BF7}"/>
          </ac:spMkLst>
        </pc:spChg>
        <pc:spChg chg="mod">
          <ac:chgData name="Hakima Laribi" userId="801ab3f2-b582-423d-95b6-cfe2c017ca7a" providerId="ADAL" clId="{6A468684-2423-4BEC-AFB9-52EF9198E77D}" dt="2023-07-21T13:20:39.264" v="12724"/>
          <ac:spMkLst>
            <pc:docMk/>
            <pc:sldMk cId="274995188" sldId="308"/>
            <ac:spMk id="51" creationId="{536559FE-61AF-7058-636D-80B6E227A18B}"/>
          </ac:spMkLst>
        </pc:spChg>
        <pc:spChg chg="mod">
          <ac:chgData name="Hakima Laribi" userId="801ab3f2-b582-423d-95b6-cfe2c017ca7a" providerId="ADAL" clId="{6A468684-2423-4BEC-AFB9-52EF9198E77D}" dt="2023-07-21T13:20:39.264" v="12724"/>
          <ac:spMkLst>
            <pc:docMk/>
            <pc:sldMk cId="274995188" sldId="308"/>
            <ac:spMk id="52" creationId="{A073A37F-D5DD-5405-47D5-E967FDA09050}"/>
          </ac:spMkLst>
        </pc:spChg>
        <pc:spChg chg="mod">
          <ac:chgData name="Hakima Laribi" userId="801ab3f2-b582-423d-95b6-cfe2c017ca7a" providerId="ADAL" clId="{6A468684-2423-4BEC-AFB9-52EF9198E77D}" dt="2023-07-21T13:20:39.264" v="12724"/>
          <ac:spMkLst>
            <pc:docMk/>
            <pc:sldMk cId="274995188" sldId="308"/>
            <ac:spMk id="53" creationId="{E2782562-7EFD-0F1C-B30D-39C0665ACC38}"/>
          </ac:spMkLst>
        </pc:spChg>
        <pc:spChg chg="add mod">
          <ac:chgData name="Hakima Laribi" userId="801ab3f2-b582-423d-95b6-cfe2c017ca7a" providerId="ADAL" clId="{6A468684-2423-4BEC-AFB9-52EF9198E77D}" dt="2023-07-21T13:23:26.879" v="12752" actId="1076"/>
          <ac:spMkLst>
            <pc:docMk/>
            <pc:sldMk cId="274995188" sldId="308"/>
            <ac:spMk id="54" creationId="{76831C5D-335A-9451-84DE-3117A7932A4F}"/>
          </ac:spMkLst>
        </pc:spChg>
        <pc:spChg chg="add del">
          <ac:chgData name="Hakima Laribi" userId="801ab3f2-b582-423d-95b6-cfe2c017ca7a" providerId="ADAL" clId="{6A468684-2423-4BEC-AFB9-52EF9198E77D}" dt="2023-07-21T00:25:41.914" v="11552" actId="478"/>
          <ac:spMkLst>
            <pc:docMk/>
            <pc:sldMk cId="274995188" sldId="308"/>
            <ac:spMk id="55" creationId="{9E346864-5E9D-3B55-7185-5554E9CE1030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57" creationId="{4921013B-AB3D-9FBA-245D-BCEAA67AB097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58" creationId="{195A27FD-3498-7682-F337-06DAAEFE12A9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59" creationId="{8923F0A4-B609-450B-184C-9CB740A18402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60" creationId="{ADB7A0AD-160E-E48A-9A8A-3F47E6B7B99D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61" creationId="{B7084180-E876-6254-8D04-DBA33A1F20D8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62" creationId="{32066CF3-F9CF-C833-2005-2FB4DC500C24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64" creationId="{77950B31-95FF-FE08-6ADF-0DCC957FD905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78" creationId="{192F1CCE-5247-F090-5E0C-CA6D9BE0313A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81" creationId="{9B16FF71-17DE-3AED-0A13-FB09633DFBE4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82" creationId="{621CE6A5-A77C-6FBB-8D71-1ADCD5F325AA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83" creationId="{71135EAA-8031-4563-F02B-0F324150108B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84" creationId="{957FB1D6-3972-F613-19C1-C3AE8F3CECFA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85" creationId="{7CA61E1D-7CD0-8878-F235-9E052C1CC555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86" creationId="{EEDEBB41-AA23-A335-4167-0449D48EF65F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87" creationId="{97230C2B-94A0-3F48-8645-7BEF8DF8B721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89" creationId="{5589E0E8-CF2C-79B1-52C1-BBFE082CA991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91" creationId="{D6D9815E-ECBE-A8EF-1D19-6D2AC988DCB4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93" creationId="{B8A5EAE4-FAEE-666E-DC85-E21759F526EE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94" creationId="{F737571E-7BE8-DB89-9319-C0D256B459BD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95" creationId="{0F19DEB8-EB30-ADEE-8030-FA8D1063AE57}"/>
          </ac:spMkLst>
        </pc:spChg>
        <pc:spChg chg="del">
          <ac:chgData name="Hakima Laribi" userId="801ab3f2-b582-423d-95b6-cfe2c017ca7a" providerId="ADAL" clId="{6A468684-2423-4BEC-AFB9-52EF9198E77D}" dt="2023-07-21T00:23:42.816" v="11492" actId="478"/>
          <ac:spMkLst>
            <pc:docMk/>
            <pc:sldMk cId="274995188" sldId="308"/>
            <ac:spMk id="96" creationId="{5F0DA67A-1B6D-EBD2-4C69-E141ACC7C84A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98" creationId="{B6DDC721-F2EE-D992-2BAF-35F7C82FD592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99" creationId="{3A4E000E-7831-DA00-6D27-A8849538B277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00" creationId="{D1CED518-C271-FB4A-3DB2-822789598D97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10" creationId="{33F7C269-BBF6-7ACE-3AC0-369E43878D6C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11" creationId="{3B2EC34B-1EB9-60EA-2D60-FDDD7FDED5E0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12" creationId="{3F2A3931-49A9-D346-6D07-78AA85471AFB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16" creationId="{47FA3B39-925E-1CB2-E13D-E7A0974CAF0E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17" creationId="{2222E92A-AF30-1A91-DA51-8E855C61FAFE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19" creationId="{8FD6F5A4-F3C9-CEA4-E70B-C63FC867F10A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20" creationId="{0BB64033-A5BE-53A5-5EC3-48D02CB66F4E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21" creationId="{EB81C549-409D-92B9-735B-B9DA281D8513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22" creationId="{B86B0113-F402-3883-7E56-9297407886E0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23" creationId="{3942A4CD-B366-AAD2-D803-4B33EC32B00B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24" creationId="{9D8ECAB8-B83F-1637-2933-9604F1C9A12A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25" creationId="{76C43A18-0A6D-B5A5-7DF8-77DD95FF713F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35" creationId="{5E134154-E337-42F1-FD0D-3133F4D872CB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36" creationId="{5A606276-1784-097C-520B-0A92E8143B7F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37" creationId="{4D6BFD98-2897-5B17-2524-8D555F0C6856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44" creationId="{B30034F9-D9BE-4AB5-4333-B8E54B0769AC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45" creationId="{D39815AB-37D3-2240-E1ED-BDDD3A57FB25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47" creationId="{818A9440-FEE7-DBD0-B6A8-BAEC009C16CA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48" creationId="{BB873BC5-EA33-F1DE-CAB4-09DAC7B7C98B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49" creationId="{36B87847-D80B-F159-2015-C0175CC5817E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50" creationId="{523B4178-6BA8-ADF5-4392-A7E6E6BDFB24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51" creationId="{94B1301F-3968-9CC3-77D5-57891A357818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52" creationId="{D29A25D7-6292-EC2C-3191-58B613F24E3C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53" creationId="{94997AEE-A78A-60FF-96EE-CAC0C8F47B3A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63" creationId="{9450A1E9-41BA-9B38-6632-1DA10276CF5B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64" creationId="{EA15369F-F770-2B37-E66C-47BCC8E6931E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65" creationId="{C3BE2536-84BE-28CA-3518-C681E2D5B40C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75" creationId="{04749AE3-6450-EF1C-72DE-198DDC68B9F0}"/>
          </ac:spMkLst>
        </pc:spChg>
        <pc:spChg chg="mod">
          <ac:chgData name="Hakima Laribi" userId="801ab3f2-b582-423d-95b6-cfe2c017ca7a" providerId="ADAL" clId="{6A468684-2423-4BEC-AFB9-52EF9198E77D}" dt="2023-07-21T00:38:17.832" v="11634"/>
          <ac:spMkLst>
            <pc:docMk/>
            <pc:sldMk cId="274995188" sldId="308"/>
            <ac:spMk id="176" creationId="{A6EDE265-01CC-24E2-FA62-BEF9A3FFBD40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77" creationId="{8F38C903-0657-522F-D9E0-CC06C04299C1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78" creationId="{F0F2F99A-C94B-B6DE-7BAB-71C3E8B4710B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79" creationId="{B0C618A8-C657-F241-3245-4163C8A3DE0C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80" creationId="{2860ACCC-F632-FDAB-965F-C22DA708A112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81" creationId="{A9CE77E0-BC73-D1D0-7E65-9E443D6F832D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82" creationId="{3CCC9E20-6515-673E-E5AD-F67C0BE3DB66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83" creationId="{870D73BE-9F72-2333-25A5-E18CEE994B11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93" creationId="{1117380F-4A2A-A8CD-36CE-CEBD6F71FD5C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94" creationId="{4DC13EE1-76EA-3D4C-8A8D-0D74210A08CB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195" creationId="{217FDDBA-24CA-3EDF-1A9C-B7C0D45EC1AD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205" creationId="{0F221D56-E121-CB68-36C9-80AF33E92EFC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206" creationId="{79EFC070-5115-B247-00CB-26E138F03F99}"/>
          </ac:spMkLst>
        </pc:spChg>
        <pc:spChg chg="add del mod">
          <ac:chgData name="Hakima Laribi" userId="801ab3f2-b582-423d-95b6-cfe2c017ca7a" providerId="ADAL" clId="{6A468684-2423-4BEC-AFB9-52EF9198E77D}" dt="2023-07-21T00:38:27.560" v="11635"/>
          <ac:spMkLst>
            <pc:docMk/>
            <pc:sldMk cId="274995188" sldId="308"/>
            <ac:spMk id="207" creationId="{185B8B20-5979-28F9-21AC-06ED135F5977}"/>
          </ac:spMkLst>
        </pc:spChg>
        <pc:spChg chg="mod topLvl">
          <ac:chgData name="Hakima Laribi" userId="801ab3f2-b582-423d-95b6-cfe2c017ca7a" providerId="ADAL" clId="{6A468684-2423-4BEC-AFB9-52EF9198E77D}" dt="2023-07-21T13:12:22.338" v="12597" actId="1036"/>
          <ac:spMkLst>
            <pc:docMk/>
            <pc:sldMk cId="274995188" sldId="308"/>
            <ac:spMk id="209" creationId="{BA989463-7A39-5697-8794-8EA9C0E386ED}"/>
          </ac:spMkLst>
        </pc:spChg>
        <pc:spChg chg="add del mod topLvl">
          <ac:chgData name="Hakima Laribi" userId="801ab3f2-b582-423d-95b6-cfe2c017ca7a" providerId="ADAL" clId="{6A468684-2423-4BEC-AFB9-52EF9198E77D}" dt="2023-07-25T11:27:02.419" v="19446" actId="478"/>
          <ac:spMkLst>
            <pc:docMk/>
            <pc:sldMk cId="274995188" sldId="308"/>
            <ac:spMk id="210" creationId="{F1AAA662-DCA6-F241-FC3C-5F6333D114B9}"/>
          </ac:spMkLst>
        </pc:spChg>
        <pc:spChg chg="mod topLvl">
          <ac:chgData name="Hakima Laribi" userId="801ab3f2-b582-423d-95b6-cfe2c017ca7a" providerId="ADAL" clId="{6A468684-2423-4BEC-AFB9-52EF9198E77D}" dt="2023-07-21T13:12:22.338" v="12597" actId="1036"/>
          <ac:spMkLst>
            <pc:docMk/>
            <pc:sldMk cId="274995188" sldId="308"/>
            <ac:spMk id="211" creationId="{07F65946-3C69-D1D0-87FB-0DF60AD3856C}"/>
          </ac:spMkLst>
        </pc:spChg>
        <pc:spChg chg="mod topLvl">
          <ac:chgData name="Hakima Laribi" userId="801ab3f2-b582-423d-95b6-cfe2c017ca7a" providerId="ADAL" clId="{6A468684-2423-4BEC-AFB9-52EF9198E77D}" dt="2023-07-21T13:12:22.338" v="12597" actId="1036"/>
          <ac:spMkLst>
            <pc:docMk/>
            <pc:sldMk cId="274995188" sldId="308"/>
            <ac:spMk id="212" creationId="{F7ECBA11-180D-BFF5-E43B-7A9053959DF5}"/>
          </ac:spMkLst>
        </pc:spChg>
        <pc:spChg chg="del mod topLvl">
          <ac:chgData name="Hakima Laribi" userId="801ab3f2-b582-423d-95b6-cfe2c017ca7a" providerId="ADAL" clId="{6A468684-2423-4BEC-AFB9-52EF9198E77D}" dt="2023-07-21T01:14:58.544" v="11678" actId="478"/>
          <ac:spMkLst>
            <pc:docMk/>
            <pc:sldMk cId="274995188" sldId="308"/>
            <ac:spMk id="213" creationId="{28D40FA8-74F0-3D05-2074-8A766D705393}"/>
          </ac:spMkLst>
        </pc:spChg>
        <pc:spChg chg="del mod topLvl">
          <ac:chgData name="Hakima Laribi" userId="801ab3f2-b582-423d-95b6-cfe2c017ca7a" providerId="ADAL" clId="{6A468684-2423-4BEC-AFB9-52EF9198E77D}" dt="2023-07-21T01:15:09.060" v="11679" actId="478"/>
          <ac:spMkLst>
            <pc:docMk/>
            <pc:sldMk cId="274995188" sldId="308"/>
            <ac:spMk id="214" creationId="{90E4C822-BCAA-0D52-59CB-4917B98B6FD4}"/>
          </ac:spMkLst>
        </pc:spChg>
        <pc:spChg chg="del mod topLvl">
          <ac:chgData name="Hakima Laribi" userId="801ab3f2-b582-423d-95b6-cfe2c017ca7a" providerId="ADAL" clId="{6A468684-2423-4BEC-AFB9-52EF9198E77D}" dt="2023-07-21T01:14:53.712" v="11676" actId="478"/>
          <ac:spMkLst>
            <pc:docMk/>
            <pc:sldMk cId="274995188" sldId="308"/>
            <ac:spMk id="215" creationId="{2BB0E0B3-2520-E646-F83E-6CA1F94EFB48}"/>
          </ac:spMkLst>
        </pc:spChg>
        <pc:spChg chg="del mod topLvl">
          <ac:chgData name="Hakima Laribi" userId="801ab3f2-b582-423d-95b6-cfe2c017ca7a" providerId="ADAL" clId="{6A468684-2423-4BEC-AFB9-52EF9198E77D}" dt="2023-07-21T01:15:09.060" v="11679" actId="478"/>
          <ac:spMkLst>
            <pc:docMk/>
            <pc:sldMk cId="274995188" sldId="308"/>
            <ac:spMk id="225" creationId="{A6708C5E-E3A2-F060-2D39-C03BEB99A7C6}"/>
          </ac:spMkLst>
        </pc:spChg>
        <pc:spChg chg="del mod topLvl">
          <ac:chgData name="Hakima Laribi" userId="801ab3f2-b582-423d-95b6-cfe2c017ca7a" providerId="ADAL" clId="{6A468684-2423-4BEC-AFB9-52EF9198E77D}" dt="2023-07-21T01:14:53.712" v="11676" actId="478"/>
          <ac:spMkLst>
            <pc:docMk/>
            <pc:sldMk cId="274995188" sldId="308"/>
            <ac:spMk id="226" creationId="{77A829A3-F0C4-861D-747C-34EA4351769A}"/>
          </ac:spMkLst>
        </pc:spChg>
        <pc:spChg chg="del mod topLvl">
          <ac:chgData name="Hakima Laribi" userId="801ab3f2-b582-423d-95b6-cfe2c017ca7a" providerId="ADAL" clId="{6A468684-2423-4BEC-AFB9-52EF9198E77D}" dt="2023-07-21T01:14:53.712" v="11676" actId="478"/>
          <ac:spMkLst>
            <pc:docMk/>
            <pc:sldMk cId="274995188" sldId="308"/>
            <ac:spMk id="227" creationId="{0FA06BF9-3A73-EE0B-4DA9-87D45A0C18A6}"/>
          </ac:spMkLst>
        </pc:spChg>
        <pc:spChg chg="mod topLvl">
          <ac:chgData name="Hakima Laribi" userId="801ab3f2-b582-423d-95b6-cfe2c017ca7a" providerId="ADAL" clId="{6A468684-2423-4BEC-AFB9-52EF9198E77D}" dt="2023-07-21T13:12:22.338" v="12597" actId="1036"/>
          <ac:spMkLst>
            <pc:docMk/>
            <pc:sldMk cId="274995188" sldId="308"/>
            <ac:spMk id="231" creationId="{96FAB4D2-623E-D80B-D9EE-02387951E37A}"/>
          </ac:spMkLst>
        </pc:spChg>
        <pc:spChg chg="del mod topLvl">
          <ac:chgData name="Hakima Laribi" userId="801ab3f2-b582-423d-95b6-cfe2c017ca7a" providerId="ADAL" clId="{6A468684-2423-4BEC-AFB9-52EF9198E77D}" dt="2023-07-21T01:16:14.036" v="11687" actId="478"/>
          <ac:spMkLst>
            <pc:docMk/>
            <pc:sldMk cId="274995188" sldId="308"/>
            <ac:spMk id="232" creationId="{B5CB50E8-6351-26AF-E4AC-709DEE3B96CB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34" creationId="{ECA2F58E-3ABA-E85D-BB2B-81FDD85BA551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35" creationId="{1D2B65D2-3D2A-2E6E-AD34-6EED0B08371C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36" creationId="{0CA5EC8B-8400-2BAD-F4C3-329B0F2D954B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37" creationId="{961114B9-0B0E-5391-8A66-8A64EF0025F8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38" creationId="{61BA6FA9-8F54-7DD2-721A-FCB60578D546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39" creationId="{5FA691DD-FA61-C80F-6776-B44E612D01EA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40" creationId="{55BACF4F-EA2E-74F1-F3F3-D998E920550B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50" creationId="{1FD11DDC-B55A-4A76-300E-DEF1B0720D46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51" creationId="{988CE3F7-CF38-1AC5-B409-C08CA84CB904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52" creationId="{CE302ACA-FBF9-0B7E-18CB-1339EF229901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59" creationId="{288C731F-BFD5-10F8-B033-8E467931C9DD}"/>
          </ac:spMkLst>
        </pc:spChg>
        <pc:spChg chg="del mod">
          <ac:chgData name="Hakima Laribi" userId="801ab3f2-b582-423d-95b6-cfe2c017ca7a" providerId="ADAL" clId="{6A468684-2423-4BEC-AFB9-52EF9198E77D}" dt="2023-07-21T00:38:45.483" v="11638" actId="478"/>
          <ac:spMkLst>
            <pc:docMk/>
            <pc:sldMk cId="274995188" sldId="308"/>
            <ac:spMk id="260" creationId="{6589DCF6-70AB-E94A-3A32-5E92C56D03C0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62" creationId="{0B96D2DA-7381-B0DB-1F32-D6D3F1F785D6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63" creationId="{C32CA176-3B24-083E-D84E-61DF39190811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64" creationId="{70182A6E-58B8-489B-F1D2-882623FAEC09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65" creationId="{E7E7A95D-EDA0-2F1A-0C22-49561F462F87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66" creationId="{12270EE7-CBDE-5E02-8671-51A0E87FAE49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67" creationId="{DAAAAE68-3E9D-A28D-EB77-A322DC7D9501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68" creationId="{0AA5F3C0-A0A0-7649-FB06-B21EA5B4A2B6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78" creationId="{A8386B69-B1FE-E6E3-428E-47927474D77C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79" creationId="{9608BB3E-BCCC-E437-C4DF-363DCE7A57A3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80" creationId="{D6F661EB-74E5-375D-4C39-4E2AAE798E36}"/>
          </ac:spMkLst>
        </pc:spChg>
        <pc:spChg chg="mod">
          <ac:chgData name="Hakima Laribi" userId="801ab3f2-b582-423d-95b6-cfe2c017ca7a" providerId="ADAL" clId="{6A468684-2423-4BEC-AFB9-52EF9198E77D}" dt="2023-07-21T00:38:28.674" v="11636"/>
          <ac:spMkLst>
            <pc:docMk/>
            <pc:sldMk cId="274995188" sldId="308"/>
            <ac:spMk id="290" creationId="{275DFBF2-1336-EC18-2906-87B06C4B12C5}"/>
          </ac:spMkLst>
        </pc:spChg>
        <pc:spChg chg="del mod">
          <ac:chgData name="Hakima Laribi" userId="801ab3f2-b582-423d-95b6-cfe2c017ca7a" providerId="ADAL" clId="{6A468684-2423-4BEC-AFB9-52EF9198E77D}" dt="2023-07-21T00:49:00.195" v="11664" actId="478"/>
          <ac:spMkLst>
            <pc:docMk/>
            <pc:sldMk cId="274995188" sldId="308"/>
            <ac:spMk id="291" creationId="{C371E429-73E9-BF86-24AE-B33406F147F7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292" creationId="{6144B5C7-9721-F461-ED82-0FB64A2946E5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293" creationId="{FE7C5AF7-C707-F3ED-F7E5-40839F42B138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294" creationId="{87C1D19D-E3F4-D3EE-2F54-65C6C746DA53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295" creationId="{5B6E6E4A-3220-F534-53B1-DB43AF20ED94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296" creationId="{308F8017-7D02-4CE7-BB11-BA09F9FE23C6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297" creationId="{3345E5B7-D505-037E-FAA2-840C2718F084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298" creationId="{1D05778D-F2D5-72AD-5D0A-8C05F0A5B490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308" creationId="{642EEC3F-9B4B-E91D-E584-6BCCFB6BCF30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309" creationId="{16C8417A-B898-87B9-E3E6-A328E542A837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310" creationId="{308E15CA-E1E7-AA13-3715-B743E395BB40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320" creationId="{0FFBD4A0-44C1-0C47-6AD6-ADE84822196D}"/>
          </ac:spMkLst>
        </pc:spChg>
        <pc:spChg chg="add del mod">
          <ac:chgData name="Hakima Laribi" userId="801ab3f2-b582-423d-95b6-cfe2c017ca7a" providerId="ADAL" clId="{6A468684-2423-4BEC-AFB9-52EF9198E77D}" dt="2023-07-21T00:49:33.215" v="11669" actId="478"/>
          <ac:spMkLst>
            <pc:docMk/>
            <pc:sldMk cId="274995188" sldId="308"/>
            <ac:spMk id="321" creationId="{3E9E9897-A800-B0B6-D571-A37CBB98DD93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322" creationId="{7FCB8644-DCF4-51ED-A35B-A8F5FA957D62}"/>
          </ac:spMkLst>
        </pc:spChg>
        <pc:spChg chg="add del mod">
          <ac:chgData name="Hakima Laribi" userId="801ab3f2-b582-423d-95b6-cfe2c017ca7a" providerId="ADAL" clId="{6A468684-2423-4BEC-AFB9-52EF9198E77D}" dt="2023-07-21T00:48:44.233" v="11659" actId="478"/>
          <ac:spMkLst>
            <pc:docMk/>
            <pc:sldMk cId="274995188" sldId="308"/>
            <ac:spMk id="323" creationId="{0484D73A-AFC3-826C-3A5C-E95D4A2C6AE3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324" creationId="{5AC89D5D-5933-4CEC-0F38-67A66DA3136E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325" creationId="{6DE4AA4D-2D29-2670-350A-9A6EAA256E03}"/>
          </ac:spMkLst>
        </pc:spChg>
        <pc:spChg chg="add del mod">
          <ac:chgData name="Hakima Laribi" userId="801ab3f2-b582-423d-95b6-cfe2c017ca7a" providerId="ADAL" clId="{6A468684-2423-4BEC-AFB9-52EF9198E77D}" dt="2023-07-21T01:14:46.414" v="11675" actId="478"/>
          <ac:spMkLst>
            <pc:docMk/>
            <pc:sldMk cId="274995188" sldId="308"/>
            <ac:spMk id="326" creationId="{8DC3F263-DE0B-F7CF-E5B7-612C0961DE64}"/>
          </ac:spMkLst>
        </pc:spChg>
        <pc:spChg chg="mod">
          <ac:chgData name="Hakima Laribi" userId="801ab3f2-b582-423d-95b6-cfe2c017ca7a" providerId="ADAL" clId="{6A468684-2423-4BEC-AFB9-52EF9198E77D}" dt="2023-07-21T01:16:42.083" v="11689" actId="207"/>
          <ac:spMkLst>
            <pc:docMk/>
            <pc:sldMk cId="274995188" sldId="308"/>
            <ac:spMk id="358" creationId="{DF4FA6E4-A74E-1776-38F7-FF61D1D5C159}"/>
          </ac:spMkLst>
        </pc:spChg>
        <pc:spChg chg="mod">
          <ac:chgData name="Hakima Laribi" userId="801ab3f2-b582-423d-95b6-cfe2c017ca7a" providerId="ADAL" clId="{6A468684-2423-4BEC-AFB9-52EF9198E77D}" dt="2023-07-21T01:16:42.083" v="11689" actId="207"/>
          <ac:spMkLst>
            <pc:docMk/>
            <pc:sldMk cId="274995188" sldId="308"/>
            <ac:spMk id="359" creationId="{5417412F-75F7-BFBA-B270-4DA806E73E7D}"/>
          </ac:spMkLst>
        </pc:spChg>
        <pc:spChg chg="mod">
          <ac:chgData name="Hakima Laribi" userId="801ab3f2-b582-423d-95b6-cfe2c017ca7a" providerId="ADAL" clId="{6A468684-2423-4BEC-AFB9-52EF9198E77D}" dt="2023-07-21T14:18:55.722" v="12775" actId="207"/>
          <ac:spMkLst>
            <pc:docMk/>
            <pc:sldMk cId="274995188" sldId="308"/>
            <ac:spMk id="361" creationId="{96D347BF-523F-BD27-BBF2-FA44CD42F65D}"/>
          </ac:spMkLst>
        </pc:spChg>
        <pc:spChg chg="mod">
          <ac:chgData name="Hakima Laribi" userId="801ab3f2-b582-423d-95b6-cfe2c017ca7a" providerId="ADAL" clId="{6A468684-2423-4BEC-AFB9-52EF9198E77D}" dt="2023-07-21T14:18:55.722" v="12775" actId="207"/>
          <ac:spMkLst>
            <pc:docMk/>
            <pc:sldMk cId="274995188" sldId="308"/>
            <ac:spMk id="362" creationId="{6FDDA3C2-B5DD-8699-0013-15EBE7E2024A}"/>
          </ac:spMkLst>
        </pc:spChg>
        <pc:spChg chg="mod">
          <ac:chgData name="Hakima Laribi" userId="801ab3f2-b582-423d-95b6-cfe2c017ca7a" providerId="ADAL" clId="{6A468684-2423-4BEC-AFB9-52EF9198E77D}" dt="2023-07-21T14:19:05.037" v="12777" actId="207"/>
          <ac:spMkLst>
            <pc:docMk/>
            <pc:sldMk cId="274995188" sldId="308"/>
            <ac:spMk id="364" creationId="{B518CF59-7817-5F53-22E3-102E2613DE68}"/>
          </ac:spMkLst>
        </pc:spChg>
        <pc:spChg chg="mod">
          <ac:chgData name="Hakima Laribi" userId="801ab3f2-b582-423d-95b6-cfe2c017ca7a" providerId="ADAL" clId="{6A468684-2423-4BEC-AFB9-52EF9198E77D}" dt="2023-07-21T14:19:05.037" v="12777" actId="207"/>
          <ac:spMkLst>
            <pc:docMk/>
            <pc:sldMk cId="274995188" sldId="308"/>
            <ac:spMk id="365" creationId="{0517134D-1667-5BC0-A94D-10009AEA4790}"/>
          </ac:spMkLst>
        </pc:spChg>
        <pc:spChg chg="mod">
          <ac:chgData name="Hakima Laribi" userId="801ab3f2-b582-423d-95b6-cfe2c017ca7a" providerId="ADAL" clId="{6A468684-2423-4BEC-AFB9-52EF9198E77D}" dt="2023-07-21T14:19:01.279" v="12776" actId="207"/>
          <ac:spMkLst>
            <pc:docMk/>
            <pc:sldMk cId="274995188" sldId="308"/>
            <ac:spMk id="367" creationId="{13ED76CA-EF99-B72D-8B70-EB7725D4341F}"/>
          </ac:spMkLst>
        </pc:spChg>
        <pc:spChg chg="mod">
          <ac:chgData name="Hakima Laribi" userId="801ab3f2-b582-423d-95b6-cfe2c017ca7a" providerId="ADAL" clId="{6A468684-2423-4BEC-AFB9-52EF9198E77D}" dt="2023-07-21T14:19:01.279" v="12776" actId="207"/>
          <ac:spMkLst>
            <pc:docMk/>
            <pc:sldMk cId="274995188" sldId="308"/>
            <ac:spMk id="368" creationId="{4912ACCE-D8D7-CDBD-7C73-7EC46E522829}"/>
          </ac:spMkLst>
        </pc:spChg>
        <pc:spChg chg="mod">
          <ac:chgData name="Hakima Laribi" userId="801ab3f2-b582-423d-95b6-cfe2c017ca7a" providerId="ADAL" clId="{6A468684-2423-4BEC-AFB9-52EF9198E77D}" dt="2023-07-21T14:19:09.257" v="12778" actId="207"/>
          <ac:spMkLst>
            <pc:docMk/>
            <pc:sldMk cId="274995188" sldId="308"/>
            <ac:spMk id="370" creationId="{89F94347-5E22-DE57-74F2-0F5318C2C24C}"/>
          </ac:spMkLst>
        </pc:spChg>
        <pc:spChg chg="mod">
          <ac:chgData name="Hakima Laribi" userId="801ab3f2-b582-423d-95b6-cfe2c017ca7a" providerId="ADAL" clId="{6A468684-2423-4BEC-AFB9-52EF9198E77D}" dt="2023-07-21T14:19:09.257" v="12778" actId="207"/>
          <ac:spMkLst>
            <pc:docMk/>
            <pc:sldMk cId="274995188" sldId="308"/>
            <ac:spMk id="371" creationId="{EE2FC879-50E2-64CD-4E65-113BE0A8260E}"/>
          </ac:spMkLst>
        </pc:spChg>
        <pc:spChg chg="add mod">
          <ac:chgData name="Hakima Laribi" userId="801ab3f2-b582-423d-95b6-cfe2c017ca7a" providerId="ADAL" clId="{6A468684-2423-4BEC-AFB9-52EF9198E77D}" dt="2023-07-21T13:14:13.212" v="12625" actId="20577"/>
          <ac:spMkLst>
            <pc:docMk/>
            <pc:sldMk cId="274995188" sldId="308"/>
            <ac:spMk id="372" creationId="{D359D1D1-2BD8-1412-5396-ABDA255EB121}"/>
          </ac:spMkLst>
        </pc:spChg>
        <pc:spChg chg="add mod">
          <ac:chgData name="Hakima Laribi" userId="801ab3f2-b582-423d-95b6-cfe2c017ca7a" providerId="ADAL" clId="{6A468684-2423-4BEC-AFB9-52EF9198E77D}" dt="2023-07-21T13:12:22.338" v="12597" actId="1036"/>
          <ac:spMkLst>
            <pc:docMk/>
            <pc:sldMk cId="274995188" sldId="308"/>
            <ac:spMk id="376" creationId="{0847B17E-5DC0-F7BA-B700-9E437904031D}"/>
          </ac:spMkLst>
        </pc:spChg>
        <pc:spChg chg="add mod">
          <ac:chgData name="Hakima Laribi" userId="801ab3f2-b582-423d-95b6-cfe2c017ca7a" providerId="ADAL" clId="{6A468684-2423-4BEC-AFB9-52EF9198E77D}" dt="2023-07-25T11:31:11.978" v="19470" actId="1076"/>
          <ac:spMkLst>
            <pc:docMk/>
            <pc:sldMk cId="274995188" sldId="308"/>
            <ac:spMk id="387" creationId="{DD3DB7CD-13E0-E950-036C-1D78FDB642E6}"/>
          </ac:spMkLst>
        </pc:spChg>
        <pc:spChg chg="add 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388" creationId="{35A1469E-4B27-B973-7AD1-3444688610DF}"/>
          </ac:spMkLst>
        </pc:spChg>
        <pc:spChg chg="add 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389" creationId="{366524F0-A453-60DD-16D8-FBF6D4F71EF0}"/>
          </ac:spMkLst>
        </pc:spChg>
        <pc:spChg chg="add 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390" creationId="{E2FCF35E-2456-2A37-F54E-FA6C633C509E}"/>
          </ac:spMkLst>
        </pc:spChg>
        <pc:spChg chg="add 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391" creationId="{0D16E3AA-0B2D-DE37-AE98-00F8CC6749F8}"/>
          </ac:spMkLst>
        </pc:spChg>
        <pc:spChg chg="add mod">
          <ac:chgData name="Hakima Laribi" userId="801ab3f2-b582-423d-95b6-cfe2c017ca7a" providerId="ADAL" clId="{6A468684-2423-4BEC-AFB9-52EF9198E77D}" dt="2023-07-25T11:39:23.110" v="19494" actId="20577"/>
          <ac:spMkLst>
            <pc:docMk/>
            <pc:sldMk cId="274995188" sldId="308"/>
            <ac:spMk id="398" creationId="{4C778AA3-95AE-EFE4-6E5E-A84D4AFF47A5}"/>
          </ac:spMkLst>
        </pc:spChg>
        <pc:spChg chg="del mod topLvl">
          <ac:chgData name="Hakima Laribi" userId="801ab3f2-b582-423d-95b6-cfe2c017ca7a" providerId="ADAL" clId="{6A468684-2423-4BEC-AFB9-52EF9198E77D}" dt="2023-07-21T01:27:39.286" v="11976" actId="478"/>
          <ac:spMkLst>
            <pc:docMk/>
            <pc:sldMk cId="274995188" sldId="308"/>
            <ac:spMk id="400" creationId="{0EC806EF-49D1-6D40-F13E-3D3F27BBD11C}"/>
          </ac:spMkLst>
        </pc:spChg>
        <pc:spChg chg="del mod topLvl">
          <ac:chgData name="Hakima Laribi" userId="801ab3f2-b582-423d-95b6-cfe2c017ca7a" providerId="ADAL" clId="{6A468684-2423-4BEC-AFB9-52EF9198E77D}" dt="2023-07-21T01:27:39.286" v="11976" actId="478"/>
          <ac:spMkLst>
            <pc:docMk/>
            <pc:sldMk cId="274995188" sldId="308"/>
            <ac:spMk id="401" creationId="{AF89E8E1-DF7B-3FD3-959B-38213F9E6649}"/>
          </ac:spMkLst>
        </pc:spChg>
        <pc:spChg chg="mod">
          <ac:chgData name="Hakima Laribi" userId="801ab3f2-b582-423d-95b6-cfe2c017ca7a" providerId="ADAL" clId="{6A468684-2423-4BEC-AFB9-52EF9198E77D}" dt="2023-07-21T01:24:34.909" v="11835" actId="1076"/>
          <ac:spMkLst>
            <pc:docMk/>
            <pc:sldMk cId="274995188" sldId="308"/>
            <ac:spMk id="403" creationId="{A60F4820-AC00-4A71-9622-56FEFA0CDDD5}"/>
          </ac:spMkLst>
        </pc:spChg>
        <pc:spChg chg="mod">
          <ac:chgData name="Hakima Laribi" userId="801ab3f2-b582-423d-95b6-cfe2c017ca7a" providerId="ADAL" clId="{6A468684-2423-4BEC-AFB9-52EF9198E77D}" dt="2023-07-21T01:24:34.909" v="11835" actId="1076"/>
          <ac:spMkLst>
            <pc:docMk/>
            <pc:sldMk cId="274995188" sldId="308"/>
            <ac:spMk id="404" creationId="{B76C4A84-AB4C-3091-6108-CC801F83FB3C}"/>
          </ac:spMkLst>
        </pc:spChg>
        <pc:spChg chg="mod">
          <ac:chgData name="Hakima Laribi" userId="801ab3f2-b582-423d-95b6-cfe2c017ca7a" providerId="ADAL" clId="{6A468684-2423-4BEC-AFB9-52EF9198E77D}" dt="2023-07-21T01:24:34.909" v="11835" actId="1076"/>
          <ac:spMkLst>
            <pc:docMk/>
            <pc:sldMk cId="274995188" sldId="308"/>
            <ac:spMk id="406" creationId="{87C3B532-578F-1F7A-5C1C-03594DFA413E}"/>
          </ac:spMkLst>
        </pc:spChg>
        <pc:spChg chg="mod">
          <ac:chgData name="Hakima Laribi" userId="801ab3f2-b582-423d-95b6-cfe2c017ca7a" providerId="ADAL" clId="{6A468684-2423-4BEC-AFB9-52EF9198E77D}" dt="2023-07-21T01:24:34.909" v="11835" actId="1076"/>
          <ac:spMkLst>
            <pc:docMk/>
            <pc:sldMk cId="274995188" sldId="308"/>
            <ac:spMk id="407" creationId="{6DC72852-2371-0B68-89B4-4E4FD3CFC083}"/>
          </ac:spMkLst>
        </pc:spChg>
        <pc:spChg chg="mod">
          <ac:chgData name="Hakima Laribi" userId="801ab3f2-b582-423d-95b6-cfe2c017ca7a" providerId="ADAL" clId="{6A468684-2423-4BEC-AFB9-52EF9198E77D}" dt="2023-07-21T01:24:34.909" v="11835" actId="1076"/>
          <ac:spMkLst>
            <pc:docMk/>
            <pc:sldMk cId="274995188" sldId="308"/>
            <ac:spMk id="409" creationId="{EBA00917-3CE9-8602-D291-B9E60A3969E4}"/>
          </ac:spMkLst>
        </pc:spChg>
        <pc:spChg chg="mod">
          <ac:chgData name="Hakima Laribi" userId="801ab3f2-b582-423d-95b6-cfe2c017ca7a" providerId="ADAL" clId="{6A468684-2423-4BEC-AFB9-52EF9198E77D}" dt="2023-07-21T01:24:34.909" v="11835" actId="1076"/>
          <ac:spMkLst>
            <pc:docMk/>
            <pc:sldMk cId="274995188" sldId="308"/>
            <ac:spMk id="410" creationId="{25363DF4-D421-07A4-76D6-3469320D347E}"/>
          </ac:spMkLst>
        </pc:spChg>
        <pc:spChg chg="add mod">
          <ac:chgData name="Hakima Laribi" userId="801ab3f2-b582-423d-95b6-cfe2c017ca7a" providerId="ADAL" clId="{6A468684-2423-4BEC-AFB9-52EF9198E77D}" dt="2023-07-25T11:39:37.656" v="19498" actId="20577"/>
          <ac:spMkLst>
            <pc:docMk/>
            <pc:sldMk cId="274995188" sldId="308"/>
            <ac:spMk id="412" creationId="{8AADCDD3-DBC1-FF29-2669-D3A64791F052}"/>
          </ac:spMkLst>
        </pc:spChg>
        <pc:spChg chg="add del mod">
          <ac:chgData name="Hakima Laribi" userId="801ab3f2-b582-423d-95b6-cfe2c017ca7a" providerId="ADAL" clId="{6A468684-2423-4BEC-AFB9-52EF9198E77D}" dt="2023-07-21T13:12:57.641" v="12604" actId="478"/>
          <ac:spMkLst>
            <pc:docMk/>
            <pc:sldMk cId="274995188" sldId="308"/>
            <ac:spMk id="416" creationId="{4604908A-B530-7F79-1E29-AF6950C5BF73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18" creationId="{B023A0C4-2532-BFAE-C9BB-BD10C95ADB8D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19" creationId="{F8461554-D335-5C44-8FFF-4EEE484317C3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20" creationId="{A2E47622-3F52-1387-C32F-7D1E54791E0B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21" creationId="{BE8A40DB-E91E-6BE8-AD4C-DF4D0C3B3A93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22" creationId="{A6EEDD44-010E-7286-A390-DECD4EADF134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23" creationId="{7823D2E6-2931-3896-1BFD-D73164702716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25" creationId="{B30BD508-9F77-73FF-B92C-65D8283E2472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26" creationId="{DE384B2A-1A23-7D57-C7F3-B2DFCBE24B59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27" creationId="{5551DC65-E919-E5E7-CD90-F6374912560A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28" creationId="{1DBF14D0-CE60-BEE0-6C98-EEF25A51C4D1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29" creationId="{AC4E3372-2840-4687-89BA-958BB5019DCC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30" creationId="{2457A24F-10DA-C85D-DEC3-52F9C523D49E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32" creationId="{D04ABAAD-8208-F5A1-F4DF-298E120DA502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33" creationId="{8475E2CA-18FF-04A9-A9E4-5CEBB0850AC3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34" creationId="{A5DE40CB-B29A-4835-7467-6BE363B401B4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35" creationId="{5F188425-5322-0473-4CDA-53EAC8B25395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36" creationId="{583D0586-B69D-2C4D-2103-1A663D19D3E3}"/>
          </ac:spMkLst>
        </pc:spChg>
        <pc:spChg chg="mod">
          <ac:chgData name="Hakima Laribi" userId="801ab3f2-b582-423d-95b6-cfe2c017ca7a" providerId="ADAL" clId="{6A468684-2423-4BEC-AFB9-52EF9198E77D}" dt="2023-07-21T13:13:07.402" v="12610" actId="1036"/>
          <ac:spMkLst>
            <pc:docMk/>
            <pc:sldMk cId="274995188" sldId="308"/>
            <ac:spMk id="437" creationId="{97DC0169-A6F2-B559-BDFD-F6D5D04EC271}"/>
          </ac:spMkLst>
        </pc:spChg>
        <pc:spChg chg="add mod">
          <ac:chgData name="Hakima Laribi" userId="801ab3f2-b582-423d-95b6-cfe2c017ca7a" providerId="ADAL" clId="{6A468684-2423-4BEC-AFB9-52EF9198E77D}" dt="2023-07-21T13:20:09.947" v="12703" actId="164"/>
          <ac:spMkLst>
            <pc:docMk/>
            <pc:sldMk cId="274995188" sldId="308"/>
            <ac:spMk id="438" creationId="{9C2CE59D-773C-DFC2-56AA-47874FD21B91}"/>
          </ac:spMkLst>
        </pc:spChg>
        <pc:spChg chg="add mod">
          <ac:chgData name="Hakima Laribi" userId="801ab3f2-b582-423d-95b6-cfe2c017ca7a" providerId="ADAL" clId="{6A468684-2423-4BEC-AFB9-52EF9198E77D}" dt="2023-07-21T13:20:09.947" v="12703" actId="164"/>
          <ac:spMkLst>
            <pc:docMk/>
            <pc:sldMk cId="274995188" sldId="308"/>
            <ac:spMk id="439" creationId="{2129F44C-738D-EFA3-695C-E3C292998492}"/>
          </ac:spMkLst>
        </pc:spChg>
        <pc:spChg chg="add mod">
          <ac:chgData name="Hakima Laribi" userId="801ab3f2-b582-423d-95b6-cfe2c017ca7a" providerId="ADAL" clId="{6A468684-2423-4BEC-AFB9-52EF9198E77D}" dt="2023-07-21T13:20:09.947" v="12703" actId="164"/>
          <ac:spMkLst>
            <pc:docMk/>
            <pc:sldMk cId="274995188" sldId="308"/>
            <ac:spMk id="440" creationId="{D3974F52-062D-D514-A699-C69A736E3FF3}"/>
          </ac:spMkLst>
        </pc:spChg>
        <pc:spChg chg="add mod">
          <ac:chgData name="Hakima Laribi" userId="801ab3f2-b582-423d-95b6-cfe2c017ca7a" providerId="ADAL" clId="{6A468684-2423-4BEC-AFB9-52EF9198E77D}" dt="2023-07-21T13:20:09.947" v="12703" actId="164"/>
          <ac:spMkLst>
            <pc:docMk/>
            <pc:sldMk cId="274995188" sldId="308"/>
            <ac:spMk id="441" creationId="{09325978-9465-F6FE-FED6-3EC002A90989}"/>
          </ac:spMkLst>
        </pc:spChg>
        <pc:spChg chg="add mod">
          <ac:chgData name="Hakima Laribi" userId="801ab3f2-b582-423d-95b6-cfe2c017ca7a" providerId="ADAL" clId="{6A468684-2423-4BEC-AFB9-52EF9198E77D}" dt="2023-07-21T13:20:09.947" v="12703" actId="164"/>
          <ac:spMkLst>
            <pc:docMk/>
            <pc:sldMk cId="274995188" sldId="308"/>
            <ac:spMk id="442" creationId="{FFBD5ECB-99C7-F5EE-DF0A-40FAD0DDB421}"/>
          </ac:spMkLst>
        </pc:spChg>
        <pc:spChg chg="add mod">
          <ac:chgData name="Hakima Laribi" userId="801ab3f2-b582-423d-95b6-cfe2c017ca7a" providerId="ADAL" clId="{6A468684-2423-4BEC-AFB9-52EF9198E77D}" dt="2023-07-21T13:20:09.947" v="12703" actId="164"/>
          <ac:spMkLst>
            <pc:docMk/>
            <pc:sldMk cId="274995188" sldId="308"/>
            <ac:spMk id="443" creationId="{455DED51-B655-665B-7D0A-D8B6A4515374}"/>
          </ac:spMkLst>
        </pc:spChg>
        <pc:spChg chg="add mod">
          <ac:chgData name="Hakima Laribi" userId="801ab3f2-b582-423d-95b6-cfe2c017ca7a" providerId="ADAL" clId="{6A468684-2423-4BEC-AFB9-52EF9198E77D}" dt="2023-07-25T11:39:31.642" v="19496" actId="20577"/>
          <ac:spMkLst>
            <pc:docMk/>
            <pc:sldMk cId="274995188" sldId="308"/>
            <ac:spMk id="444" creationId="{67EB42E4-4D86-E28C-CC93-7324A7FFE090}"/>
          </ac:spMkLst>
        </pc:spChg>
        <pc:spChg chg="add del mod">
          <ac:chgData name="Hakima Laribi" userId="801ab3f2-b582-423d-95b6-cfe2c017ca7a" providerId="ADAL" clId="{6A468684-2423-4BEC-AFB9-52EF9198E77D}" dt="2023-07-25T11:26:55.952" v="19443" actId="478"/>
          <ac:spMkLst>
            <pc:docMk/>
            <pc:sldMk cId="274995188" sldId="308"/>
            <ac:spMk id="461" creationId="{E1B6A473-7BB1-CF3E-BD85-5254F2E6AB88}"/>
          </ac:spMkLst>
        </pc:spChg>
        <pc:spChg chg="add del mod">
          <ac:chgData name="Hakima Laribi" userId="801ab3f2-b582-423d-95b6-cfe2c017ca7a" providerId="ADAL" clId="{6A468684-2423-4BEC-AFB9-52EF9198E77D}" dt="2023-07-25T11:26:51.972" v="19441" actId="478"/>
          <ac:spMkLst>
            <pc:docMk/>
            <pc:sldMk cId="274995188" sldId="308"/>
            <ac:spMk id="463" creationId="{C6FA8078-7ABC-E085-8555-082E544C902D}"/>
          </ac:spMkLst>
        </pc:spChg>
        <pc:spChg chg="mod">
          <ac:chgData name="Hakima Laribi" userId="801ab3f2-b582-423d-95b6-cfe2c017ca7a" providerId="ADAL" clId="{6A468684-2423-4BEC-AFB9-52EF9198E77D}" dt="2023-07-25T11:25:48.902" v="19435" actId="571"/>
          <ac:spMkLst>
            <pc:docMk/>
            <pc:sldMk cId="274995188" sldId="308"/>
            <ac:spMk id="467" creationId="{01180400-42C0-9C04-47D9-552DF53215E2}"/>
          </ac:spMkLst>
        </pc:spChg>
        <pc:spChg chg="mod">
          <ac:chgData name="Hakima Laribi" userId="801ab3f2-b582-423d-95b6-cfe2c017ca7a" providerId="ADAL" clId="{6A468684-2423-4BEC-AFB9-52EF9198E77D}" dt="2023-07-25T11:25:48.902" v="19435" actId="571"/>
          <ac:spMkLst>
            <pc:docMk/>
            <pc:sldMk cId="274995188" sldId="308"/>
            <ac:spMk id="468" creationId="{D8A197E4-0289-116F-E448-C4E61B8E53F5}"/>
          </ac:spMkLst>
        </pc:spChg>
        <pc:spChg chg="add del mod">
          <ac:chgData name="Hakima Laribi" userId="801ab3f2-b582-423d-95b6-cfe2c017ca7a" providerId="ADAL" clId="{6A468684-2423-4BEC-AFB9-52EF9198E77D}" dt="2023-07-25T11:27:06.904" v="19448" actId="478"/>
          <ac:spMkLst>
            <pc:docMk/>
            <pc:sldMk cId="274995188" sldId="308"/>
            <ac:spMk id="469" creationId="{DF6BB3BE-AF02-9A31-7F8A-E850E6DF629F}"/>
          </ac:spMkLst>
        </pc:spChg>
        <pc:grpChg chg="add mod">
          <ac:chgData name="Hakima Laribi" userId="801ab3f2-b582-423d-95b6-cfe2c017ca7a" providerId="ADAL" clId="{6A468684-2423-4BEC-AFB9-52EF9198E77D}" dt="2023-07-21T14:19:18.032" v="12779" actId="207"/>
          <ac:grpSpMkLst>
            <pc:docMk/>
            <pc:sldMk cId="274995188" sldId="308"/>
            <ac:grpSpMk id="6" creationId="{A10922E2-336D-E389-03D7-B290BFEDEEA2}"/>
          </ac:grpSpMkLst>
        </pc:grpChg>
        <pc:grpChg chg="add mod">
          <ac:chgData name="Hakima Laribi" userId="801ab3f2-b582-423d-95b6-cfe2c017ca7a" providerId="ADAL" clId="{6A468684-2423-4BEC-AFB9-52EF9198E77D}" dt="2023-07-21T14:19:21.928" v="12780" actId="207"/>
          <ac:grpSpMkLst>
            <pc:docMk/>
            <pc:sldMk cId="274995188" sldId="308"/>
            <ac:grpSpMk id="9" creationId="{BECA31FA-A1F0-71C3-BCD1-FC0BA2361E5B}"/>
          </ac:grpSpMkLst>
        </pc:grpChg>
        <pc:grpChg chg="add mod">
          <ac:chgData name="Hakima Laribi" userId="801ab3f2-b582-423d-95b6-cfe2c017ca7a" providerId="ADAL" clId="{6A468684-2423-4BEC-AFB9-52EF9198E77D}" dt="2023-07-21T14:19:36.096" v="12783" actId="207"/>
          <ac:grpSpMkLst>
            <pc:docMk/>
            <pc:sldMk cId="274995188" sldId="308"/>
            <ac:grpSpMk id="12" creationId="{7787FFD9-8346-9DC7-AB27-0D15FB54EE88}"/>
          </ac:grpSpMkLst>
        </pc:grpChg>
        <pc:grpChg chg="add mod">
          <ac:chgData name="Hakima Laribi" userId="801ab3f2-b582-423d-95b6-cfe2c017ca7a" providerId="ADAL" clId="{6A468684-2423-4BEC-AFB9-52EF9198E77D}" dt="2023-07-21T14:19:30.332" v="12781" actId="207"/>
          <ac:grpSpMkLst>
            <pc:docMk/>
            <pc:sldMk cId="274995188" sldId="308"/>
            <ac:grpSpMk id="15" creationId="{BA20CB3D-E7FD-5511-6448-022BD0DF6C8A}"/>
          </ac:grpSpMkLst>
        </pc:grpChg>
        <pc:grpChg chg="add mod">
          <ac:chgData name="Hakima Laribi" userId="801ab3f2-b582-423d-95b6-cfe2c017ca7a" providerId="ADAL" clId="{6A468684-2423-4BEC-AFB9-52EF9198E77D}" dt="2023-07-21T13:23:26.879" v="12752" actId="1076"/>
          <ac:grpSpMkLst>
            <pc:docMk/>
            <pc:sldMk cId="274995188" sldId="308"/>
            <ac:grpSpMk id="25" creationId="{CE22C350-C82C-586D-D229-379C1C3D6AA3}"/>
          </ac:grpSpMkLst>
        </pc:grpChg>
        <pc:grpChg chg="add mod">
          <ac:chgData name="Hakima Laribi" userId="801ab3f2-b582-423d-95b6-cfe2c017ca7a" providerId="ADAL" clId="{6A468684-2423-4BEC-AFB9-52EF9198E77D}" dt="2023-07-21T13:20:09.947" v="12703" actId="164"/>
          <ac:grpSpMkLst>
            <pc:docMk/>
            <pc:sldMk cId="274995188" sldId="308"/>
            <ac:grpSpMk id="32" creationId="{6281E243-22D0-4D40-DF07-13D71A993924}"/>
          </ac:grpSpMkLst>
        </pc:grpChg>
        <pc:grpChg chg="add mod">
          <ac:chgData name="Hakima Laribi" userId="801ab3f2-b582-423d-95b6-cfe2c017ca7a" providerId="ADAL" clId="{6A468684-2423-4BEC-AFB9-52EF9198E77D}" dt="2023-07-21T13:23:26.879" v="12752" actId="1076"/>
          <ac:grpSpMkLst>
            <pc:docMk/>
            <pc:sldMk cId="274995188" sldId="308"/>
            <ac:grpSpMk id="33" creationId="{2D018F5B-9D0E-EFCA-59D4-D3C47B2E638A}"/>
          </ac:grpSpMkLst>
        </pc:grpChg>
        <pc:grpChg chg="add mod">
          <ac:chgData name="Hakima Laribi" userId="801ab3f2-b582-423d-95b6-cfe2c017ca7a" providerId="ADAL" clId="{6A468684-2423-4BEC-AFB9-52EF9198E77D}" dt="2023-07-21T13:23:26.879" v="12752" actId="1076"/>
          <ac:grpSpMkLst>
            <pc:docMk/>
            <pc:sldMk cId="274995188" sldId="308"/>
            <ac:grpSpMk id="40" creationId="{E559227D-5F9A-12CE-2B19-E36F304836CB}"/>
          </ac:grpSpMkLst>
        </pc:grpChg>
        <pc:grpChg chg="add mod">
          <ac:chgData name="Hakima Laribi" userId="801ab3f2-b582-423d-95b6-cfe2c017ca7a" providerId="ADAL" clId="{6A468684-2423-4BEC-AFB9-52EF9198E77D}" dt="2023-07-21T13:23:26.879" v="12752" actId="1076"/>
          <ac:grpSpMkLst>
            <pc:docMk/>
            <pc:sldMk cId="274995188" sldId="308"/>
            <ac:grpSpMk id="47" creationId="{86247B9F-8FC5-992E-9DF3-DC548971A7AF}"/>
          </ac:grpSpMkLst>
        </pc:grpChg>
        <pc:grpChg chg="add del mod">
          <ac:chgData name="Hakima Laribi" userId="801ab3f2-b582-423d-95b6-cfe2c017ca7a" providerId="ADAL" clId="{6A468684-2423-4BEC-AFB9-52EF9198E77D}" dt="2023-07-21T00:38:27.560" v="11635"/>
          <ac:grpSpMkLst>
            <pc:docMk/>
            <pc:sldMk cId="274995188" sldId="308"/>
            <ac:grpSpMk id="88" creationId="{5C19D893-1C7A-4791-68C5-4E02C9C0B63D}"/>
          </ac:grpSpMkLst>
        </pc:grpChg>
        <pc:grpChg chg="add del mod">
          <ac:chgData name="Hakima Laribi" userId="801ab3f2-b582-423d-95b6-cfe2c017ca7a" providerId="ADAL" clId="{6A468684-2423-4BEC-AFB9-52EF9198E77D}" dt="2023-07-21T00:38:27.560" v="11635"/>
          <ac:grpSpMkLst>
            <pc:docMk/>
            <pc:sldMk cId="274995188" sldId="308"/>
            <ac:grpSpMk id="118" creationId="{D645D623-4624-BF2D-D6A9-6E1F54F3CD02}"/>
          </ac:grpSpMkLst>
        </pc:grpChg>
        <pc:grpChg chg="add del mod">
          <ac:chgData name="Hakima Laribi" userId="801ab3f2-b582-423d-95b6-cfe2c017ca7a" providerId="ADAL" clId="{6A468684-2423-4BEC-AFB9-52EF9198E77D}" dt="2023-07-21T00:38:27.560" v="11635"/>
          <ac:grpSpMkLst>
            <pc:docMk/>
            <pc:sldMk cId="274995188" sldId="308"/>
            <ac:grpSpMk id="146" creationId="{5006A138-FBB5-ACDE-DA91-FAFF2FE6196C}"/>
          </ac:grpSpMkLst>
        </pc:grpChg>
        <pc:grpChg chg="add del mod">
          <ac:chgData name="Hakima Laribi" userId="801ab3f2-b582-423d-95b6-cfe2c017ca7a" providerId="ADAL" clId="{6A468684-2423-4BEC-AFB9-52EF9198E77D}" dt="2023-07-21T01:14:37.492" v="11674" actId="165"/>
          <ac:grpSpMkLst>
            <pc:docMk/>
            <pc:sldMk cId="274995188" sldId="308"/>
            <ac:grpSpMk id="208" creationId="{02F3828D-D0E9-0BB6-2D72-5C0D96DEAEBD}"/>
          </ac:grpSpMkLst>
        </pc:grpChg>
        <pc:grpChg chg="add del mod">
          <ac:chgData name="Hakima Laribi" userId="801ab3f2-b582-423d-95b6-cfe2c017ca7a" providerId="ADAL" clId="{6A468684-2423-4BEC-AFB9-52EF9198E77D}" dt="2023-07-21T01:14:46.414" v="11675" actId="478"/>
          <ac:grpSpMkLst>
            <pc:docMk/>
            <pc:sldMk cId="274995188" sldId="308"/>
            <ac:grpSpMk id="233" creationId="{EE29C2F5-622F-FD86-C207-8CB05BBE7A2C}"/>
          </ac:grpSpMkLst>
        </pc:grpChg>
        <pc:grpChg chg="add del mod">
          <ac:chgData name="Hakima Laribi" userId="801ab3f2-b582-423d-95b6-cfe2c017ca7a" providerId="ADAL" clId="{6A468684-2423-4BEC-AFB9-52EF9198E77D}" dt="2023-07-21T01:14:46.414" v="11675" actId="478"/>
          <ac:grpSpMkLst>
            <pc:docMk/>
            <pc:sldMk cId="274995188" sldId="308"/>
            <ac:grpSpMk id="261" creationId="{F675E948-4065-35F1-6494-AF46CF5FB07C}"/>
          </ac:grpSpMkLst>
        </pc:grpChg>
        <pc:grpChg chg="add del mod">
          <ac:chgData name="Hakima Laribi" userId="801ab3f2-b582-423d-95b6-cfe2c017ca7a" providerId="ADAL" clId="{6A468684-2423-4BEC-AFB9-52EF9198E77D}" dt="2023-07-21T01:16:48.756" v="11691" actId="478"/>
          <ac:grpSpMkLst>
            <pc:docMk/>
            <pc:sldMk cId="274995188" sldId="308"/>
            <ac:grpSpMk id="357" creationId="{5B88F0E2-BCE1-98EA-89AC-3C8F1CD634A9}"/>
          </ac:grpSpMkLst>
        </pc:grpChg>
        <pc:grpChg chg="add mod">
          <ac:chgData name="Hakima Laribi" userId="801ab3f2-b582-423d-95b6-cfe2c017ca7a" providerId="ADAL" clId="{6A468684-2423-4BEC-AFB9-52EF9198E77D}" dt="2023-07-25T11:27:15.724" v="19453" actId="1076"/>
          <ac:grpSpMkLst>
            <pc:docMk/>
            <pc:sldMk cId="274995188" sldId="308"/>
            <ac:grpSpMk id="360" creationId="{78BCA56B-3168-8BCF-38CE-BF3C1F99E829}"/>
          </ac:grpSpMkLst>
        </pc:grpChg>
        <pc:grpChg chg="add del mod">
          <ac:chgData name="Hakima Laribi" userId="801ab3f2-b582-423d-95b6-cfe2c017ca7a" providerId="ADAL" clId="{6A468684-2423-4BEC-AFB9-52EF9198E77D}" dt="2023-07-25T11:27:18.394" v="19455" actId="478"/>
          <ac:grpSpMkLst>
            <pc:docMk/>
            <pc:sldMk cId="274995188" sldId="308"/>
            <ac:grpSpMk id="363" creationId="{34976D70-FF29-C3FA-530B-D40DAFB309A5}"/>
          </ac:grpSpMkLst>
        </pc:grpChg>
        <pc:grpChg chg="add del mod">
          <ac:chgData name="Hakima Laribi" userId="801ab3f2-b582-423d-95b6-cfe2c017ca7a" providerId="ADAL" clId="{6A468684-2423-4BEC-AFB9-52EF9198E77D}" dt="2023-07-25T11:27:22.365" v="19457" actId="478"/>
          <ac:grpSpMkLst>
            <pc:docMk/>
            <pc:sldMk cId="274995188" sldId="308"/>
            <ac:grpSpMk id="366" creationId="{8C45AE95-CAB6-D169-C006-EB4B038F9D1D}"/>
          </ac:grpSpMkLst>
        </pc:grpChg>
        <pc:grpChg chg="add del mod">
          <ac:chgData name="Hakima Laribi" userId="801ab3f2-b582-423d-95b6-cfe2c017ca7a" providerId="ADAL" clId="{6A468684-2423-4BEC-AFB9-52EF9198E77D}" dt="2023-07-25T11:27:24.749" v="19459" actId="478"/>
          <ac:grpSpMkLst>
            <pc:docMk/>
            <pc:sldMk cId="274995188" sldId="308"/>
            <ac:grpSpMk id="369" creationId="{8A594751-D62B-3AC1-FC75-75A0247F10B7}"/>
          </ac:grpSpMkLst>
        </pc:grpChg>
        <pc:grpChg chg="add del mod">
          <ac:chgData name="Hakima Laribi" userId="801ab3f2-b582-423d-95b6-cfe2c017ca7a" providerId="ADAL" clId="{6A468684-2423-4BEC-AFB9-52EF9198E77D}" dt="2023-07-21T01:27:02.231" v="11973" actId="165"/>
          <ac:grpSpMkLst>
            <pc:docMk/>
            <pc:sldMk cId="274995188" sldId="308"/>
            <ac:grpSpMk id="399" creationId="{48DBA024-27BE-9596-DD5A-8A47CC922B3A}"/>
          </ac:grpSpMkLst>
        </pc:grpChg>
        <pc:grpChg chg="add del mod">
          <ac:chgData name="Hakima Laribi" userId="801ab3f2-b582-423d-95b6-cfe2c017ca7a" providerId="ADAL" clId="{6A468684-2423-4BEC-AFB9-52EF9198E77D}" dt="2023-07-21T01:27:52.020" v="11979" actId="478"/>
          <ac:grpSpMkLst>
            <pc:docMk/>
            <pc:sldMk cId="274995188" sldId="308"/>
            <ac:grpSpMk id="402" creationId="{A899BC54-021B-7DE4-EF4F-DE6E06D5A079}"/>
          </ac:grpSpMkLst>
        </pc:grpChg>
        <pc:grpChg chg="add del mod">
          <ac:chgData name="Hakima Laribi" userId="801ab3f2-b582-423d-95b6-cfe2c017ca7a" providerId="ADAL" clId="{6A468684-2423-4BEC-AFB9-52EF9198E77D}" dt="2023-07-21T01:28:25.370" v="11988" actId="478"/>
          <ac:grpSpMkLst>
            <pc:docMk/>
            <pc:sldMk cId="274995188" sldId="308"/>
            <ac:grpSpMk id="405" creationId="{605E1042-710A-8253-F011-2C0671D01CDB}"/>
          </ac:grpSpMkLst>
        </pc:grpChg>
        <pc:grpChg chg="add del mod">
          <ac:chgData name="Hakima Laribi" userId="801ab3f2-b582-423d-95b6-cfe2c017ca7a" providerId="ADAL" clId="{6A468684-2423-4BEC-AFB9-52EF9198E77D}" dt="2023-07-21T01:28:03.938" v="11983" actId="478"/>
          <ac:grpSpMkLst>
            <pc:docMk/>
            <pc:sldMk cId="274995188" sldId="308"/>
            <ac:grpSpMk id="408" creationId="{B8129814-9FBC-0D5F-6C35-2CB80B850A7D}"/>
          </ac:grpSpMkLst>
        </pc:grpChg>
        <pc:grpChg chg="add mod">
          <ac:chgData name="Hakima Laribi" userId="801ab3f2-b582-423d-95b6-cfe2c017ca7a" providerId="ADAL" clId="{6A468684-2423-4BEC-AFB9-52EF9198E77D}" dt="2023-07-21T13:13:07.402" v="12610" actId="1036"/>
          <ac:grpSpMkLst>
            <pc:docMk/>
            <pc:sldMk cId="274995188" sldId="308"/>
            <ac:grpSpMk id="417" creationId="{043A4B8C-EE6A-9A84-E78E-270F5DE2549E}"/>
          </ac:grpSpMkLst>
        </pc:grpChg>
        <pc:grpChg chg="add mod">
          <ac:chgData name="Hakima Laribi" userId="801ab3f2-b582-423d-95b6-cfe2c017ca7a" providerId="ADAL" clId="{6A468684-2423-4BEC-AFB9-52EF9198E77D}" dt="2023-07-21T13:13:07.402" v="12610" actId="1036"/>
          <ac:grpSpMkLst>
            <pc:docMk/>
            <pc:sldMk cId="274995188" sldId="308"/>
            <ac:grpSpMk id="424" creationId="{78CCE63C-948C-E616-A5B2-68608CC8EC6D}"/>
          </ac:grpSpMkLst>
        </pc:grpChg>
        <pc:grpChg chg="add mod">
          <ac:chgData name="Hakima Laribi" userId="801ab3f2-b582-423d-95b6-cfe2c017ca7a" providerId="ADAL" clId="{6A468684-2423-4BEC-AFB9-52EF9198E77D}" dt="2023-07-21T13:13:07.402" v="12610" actId="1036"/>
          <ac:grpSpMkLst>
            <pc:docMk/>
            <pc:sldMk cId="274995188" sldId="308"/>
            <ac:grpSpMk id="431" creationId="{A1D7A8F5-D17F-04B5-17FC-D9DCF1717795}"/>
          </ac:grpSpMkLst>
        </pc:grpChg>
        <pc:grpChg chg="add del mod">
          <ac:chgData name="Hakima Laribi" userId="801ab3f2-b582-423d-95b6-cfe2c017ca7a" providerId="ADAL" clId="{6A468684-2423-4BEC-AFB9-52EF9198E77D}" dt="2023-07-25T11:27:10.967" v="19451" actId="478"/>
          <ac:grpSpMkLst>
            <pc:docMk/>
            <pc:sldMk cId="274995188" sldId="308"/>
            <ac:grpSpMk id="466" creationId="{C2ECF539-A1B9-2474-D327-F76E6E3DF98A}"/>
          </ac:grpSpMkLst>
        </pc:grpChg>
        <pc:graphicFrameChg chg="add del mod modGraphic">
          <ac:chgData name="Hakima Laribi" userId="801ab3f2-b582-423d-95b6-cfe2c017ca7a" providerId="ADAL" clId="{6A468684-2423-4BEC-AFB9-52EF9198E77D}" dt="2023-07-21T00:38:17.130" v="11633" actId="478"/>
          <ac:graphicFrameMkLst>
            <pc:docMk/>
            <pc:sldMk cId="274995188" sldId="308"/>
            <ac:graphicFrameMk id="24" creationId="{4C73258F-322B-6A45-1CFC-F393A9B77190}"/>
          </ac:graphicFrameMkLst>
        </pc:graphicFrameChg>
        <pc:graphicFrameChg chg="add del mod modGraphic">
          <ac:chgData name="Hakima Laribi" userId="801ab3f2-b582-423d-95b6-cfe2c017ca7a" providerId="ADAL" clId="{6A468684-2423-4BEC-AFB9-52EF9198E77D}" dt="2023-07-21T00:32:56.182" v="11618" actId="3680"/>
          <ac:graphicFrameMkLst>
            <pc:docMk/>
            <pc:sldMk cId="274995188" sldId="308"/>
            <ac:graphicFrameMk id="41" creationId="{DE2FB32E-193A-DE6E-7D2E-C140ECC71AE0}"/>
          </ac:graphicFrameMkLst>
        </pc:graphicFrameChg>
        <pc:picChg chg="del">
          <ac:chgData name="Hakima Laribi" userId="801ab3f2-b582-423d-95b6-cfe2c017ca7a" providerId="ADAL" clId="{6A468684-2423-4BEC-AFB9-52EF9198E77D}" dt="2023-07-21T00:23:42.816" v="11492" actId="478"/>
          <ac:picMkLst>
            <pc:docMk/>
            <pc:sldMk cId="274995188" sldId="308"/>
            <ac:picMk id="90" creationId="{9E2F3078-F833-FD7A-998E-0442232FDAC3}"/>
          </ac:picMkLst>
        </pc:picChg>
        <pc:picChg chg="add mod">
          <ac:chgData name="Hakima Laribi" userId="801ab3f2-b582-423d-95b6-cfe2c017ca7a" providerId="ADAL" clId="{6A468684-2423-4BEC-AFB9-52EF9198E77D}" dt="2023-07-25T11:31:23.669" v="19472" actId="1076"/>
          <ac:picMkLst>
            <pc:docMk/>
            <pc:sldMk cId="274995188" sldId="308"/>
            <ac:picMk id="446" creationId="{AF042A09-40BC-26F1-31BE-10B5E51A326D}"/>
          </ac:picMkLst>
        </pc:picChg>
        <pc:cxnChg chg="del mod">
          <ac:chgData name="Hakima Laribi" userId="801ab3f2-b582-423d-95b6-cfe2c017ca7a" providerId="ADAL" clId="{6A468684-2423-4BEC-AFB9-52EF9198E77D}" dt="2023-07-21T00:38:17.130" v="11633" actId="478"/>
          <ac:cxnSpMkLst>
            <pc:docMk/>
            <pc:sldMk cId="274995188" sldId="308"/>
            <ac:cxnSpMk id="17" creationId="{697440A1-C579-5C67-1AFC-AABE2797AFC7}"/>
          </ac:cxnSpMkLst>
        </pc:cxnChg>
        <pc:cxnChg chg="del mod">
          <ac:chgData name="Hakima Laribi" userId="801ab3f2-b582-423d-95b6-cfe2c017ca7a" providerId="ADAL" clId="{6A468684-2423-4BEC-AFB9-52EF9198E77D}" dt="2023-07-21T00:38:17.130" v="11633" actId="478"/>
          <ac:cxnSpMkLst>
            <pc:docMk/>
            <pc:sldMk cId="274995188" sldId="308"/>
            <ac:cxnSpMk id="19" creationId="{C9CF189D-B566-1991-733A-A54C1969FBEC}"/>
          </ac:cxnSpMkLst>
        </pc:cxnChg>
        <pc:cxnChg chg="add del mod">
          <ac:chgData name="Hakima Laribi" userId="801ab3f2-b582-423d-95b6-cfe2c017ca7a" providerId="ADAL" clId="{6A468684-2423-4BEC-AFB9-52EF9198E77D}" dt="2023-07-21T00:38:17.130" v="11633" actId="478"/>
          <ac:cxnSpMkLst>
            <pc:docMk/>
            <pc:sldMk cId="274995188" sldId="308"/>
            <ac:cxnSpMk id="21" creationId="{24B5E9C7-2E2E-F344-20C2-BFA8463D6276}"/>
          </ac:cxnSpMkLst>
        </pc:cxnChg>
        <pc:cxnChg chg="add mod">
          <ac:chgData name="Hakima Laribi" userId="801ab3f2-b582-423d-95b6-cfe2c017ca7a" providerId="ADAL" clId="{6A468684-2423-4BEC-AFB9-52EF9198E77D}" dt="2023-07-21T13:23:26.879" v="12752" actId="1076"/>
          <ac:cxnSpMkLst>
            <pc:docMk/>
            <pc:sldMk cId="274995188" sldId="308"/>
            <ac:cxnSpMk id="23" creationId="{B48E4903-2929-F196-766D-1BB4CF64BA79}"/>
          </ac:cxnSpMkLst>
        </pc:cxnChg>
        <pc:cxnChg chg="del mod">
          <ac:chgData name="Hakima Laribi" userId="801ab3f2-b582-423d-95b6-cfe2c017ca7a" providerId="ADAL" clId="{6A468684-2423-4BEC-AFB9-52EF9198E77D}" dt="2023-07-21T00:38:17.130" v="11633" actId="478"/>
          <ac:cxnSpMkLst>
            <pc:docMk/>
            <pc:sldMk cId="274995188" sldId="308"/>
            <ac:cxnSpMk id="23" creationId="{F7775246-5B3A-C874-97DC-59D8C96B803F}"/>
          </ac:cxnSpMkLst>
        </pc:cxnChg>
        <pc:cxnChg chg="add mod">
          <ac:chgData name="Hakima Laribi" userId="801ab3f2-b582-423d-95b6-cfe2c017ca7a" providerId="ADAL" clId="{6A468684-2423-4BEC-AFB9-52EF9198E77D}" dt="2023-07-21T13:23:26.879" v="12752" actId="1076"/>
          <ac:cxnSpMkLst>
            <pc:docMk/>
            <pc:sldMk cId="274995188" sldId="308"/>
            <ac:cxnSpMk id="24" creationId="{D35822CB-8404-3BB3-3FB3-E072E2523145}"/>
          </ac:cxnSpMkLst>
        </pc:cxnChg>
        <pc:cxnChg chg="del mod">
          <ac:chgData name="Hakima Laribi" userId="801ab3f2-b582-423d-95b6-cfe2c017ca7a" providerId="ADAL" clId="{6A468684-2423-4BEC-AFB9-52EF9198E77D}" dt="2023-07-21T00:38:17.130" v="11633" actId="478"/>
          <ac:cxnSpMkLst>
            <pc:docMk/>
            <pc:sldMk cId="274995188" sldId="308"/>
            <ac:cxnSpMk id="25" creationId="{129AC048-C31C-8C4A-3CBD-ED4CB33B76EA}"/>
          </ac:cxnSpMkLst>
        </pc:cxnChg>
        <pc:cxnChg chg="del mod">
          <ac:chgData name="Hakima Laribi" userId="801ab3f2-b582-423d-95b6-cfe2c017ca7a" providerId="ADAL" clId="{6A468684-2423-4BEC-AFB9-52EF9198E77D}" dt="2023-07-21T00:38:17.130" v="11633" actId="478"/>
          <ac:cxnSpMkLst>
            <pc:docMk/>
            <pc:sldMk cId="274995188" sldId="308"/>
            <ac:cxnSpMk id="28" creationId="{D6D736BF-4A61-DCA3-476A-FAAC34ABDEE4}"/>
          </ac:cxnSpMkLst>
        </pc:cxnChg>
        <pc:cxnChg chg="del mod">
          <ac:chgData name="Hakima Laribi" userId="801ab3f2-b582-423d-95b6-cfe2c017ca7a" providerId="ADAL" clId="{6A468684-2423-4BEC-AFB9-52EF9198E77D}" dt="2023-07-21T00:25:41.914" v="11552" actId="478"/>
          <ac:cxnSpMkLst>
            <pc:docMk/>
            <pc:sldMk cId="274995188" sldId="308"/>
            <ac:cxnSpMk id="37" creationId="{E0BCAD74-62D1-4C71-7AD0-43F891F5ABF9}"/>
          </ac:cxnSpMkLst>
        </pc:cxnChg>
        <pc:cxnChg chg="del mod">
          <ac:chgData name="Hakima Laribi" userId="801ab3f2-b582-423d-95b6-cfe2c017ca7a" providerId="ADAL" clId="{6A468684-2423-4BEC-AFB9-52EF9198E77D}" dt="2023-07-21T00:25:41.914" v="11552" actId="478"/>
          <ac:cxnSpMkLst>
            <pc:docMk/>
            <pc:sldMk cId="274995188" sldId="308"/>
            <ac:cxnSpMk id="38" creationId="{7DE5E38E-0BC7-2B40-5802-0E3D64271BC4}"/>
          </ac:cxnSpMkLst>
        </pc:cxnChg>
        <pc:cxnChg chg="add del mod">
          <ac:chgData name="Hakima Laribi" userId="801ab3f2-b582-423d-95b6-cfe2c017ca7a" providerId="ADAL" clId="{6A468684-2423-4BEC-AFB9-52EF9198E77D}" dt="2023-07-21T00:25:41.914" v="11552" actId="478"/>
          <ac:cxnSpMkLst>
            <pc:docMk/>
            <pc:sldMk cId="274995188" sldId="308"/>
            <ac:cxnSpMk id="39" creationId="{2624BD4A-0EB9-FEDA-8C8D-5C8AA4F7ED19}"/>
          </ac:cxnSpMkLst>
        </pc:cxnChg>
        <pc:cxnChg chg="del mod">
          <ac:chgData name="Hakima Laribi" userId="801ab3f2-b582-423d-95b6-cfe2c017ca7a" providerId="ADAL" clId="{6A468684-2423-4BEC-AFB9-52EF9198E77D}" dt="2023-07-21T00:25:41.914" v="11552" actId="478"/>
          <ac:cxnSpMkLst>
            <pc:docMk/>
            <pc:sldMk cId="274995188" sldId="308"/>
            <ac:cxnSpMk id="40" creationId="{7D8FE033-472C-2FCA-AA61-B5C41ACAC159}"/>
          </ac:cxnSpMkLst>
        </pc:cxnChg>
        <pc:cxnChg chg="del mod">
          <ac:chgData name="Hakima Laribi" userId="801ab3f2-b582-423d-95b6-cfe2c017ca7a" providerId="ADAL" clId="{6A468684-2423-4BEC-AFB9-52EF9198E77D}" dt="2023-07-21T00:25:41.914" v="11552" actId="478"/>
          <ac:cxnSpMkLst>
            <pc:docMk/>
            <pc:sldMk cId="274995188" sldId="308"/>
            <ac:cxnSpMk id="42" creationId="{3751D996-6B38-E216-C1DC-12F66B7F5941}"/>
          </ac:cxnSpMkLst>
        </pc:cxnChg>
        <pc:cxnChg chg="del mod">
          <ac:chgData name="Hakima Laribi" userId="801ab3f2-b582-423d-95b6-cfe2c017ca7a" providerId="ADAL" clId="{6A468684-2423-4BEC-AFB9-52EF9198E77D}" dt="2023-07-21T00:25:41.914" v="11552" actId="478"/>
          <ac:cxnSpMkLst>
            <pc:docMk/>
            <pc:sldMk cId="274995188" sldId="308"/>
            <ac:cxnSpMk id="49" creationId="{C8CE8494-0777-461D-3541-717C08FCEA95}"/>
          </ac:cxnSpMkLst>
        </pc:cxnChg>
        <pc:cxnChg chg="del mod">
          <ac:chgData name="Hakima Laribi" userId="801ab3f2-b582-423d-95b6-cfe2c017ca7a" providerId="ADAL" clId="{6A468684-2423-4BEC-AFB9-52EF9198E77D}" dt="2023-07-21T00:25:41.914" v="11552" actId="478"/>
          <ac:cxnSpMkLst>
            <pc:docMk/>
            <pc:sldMk cId="274995188" sldId="308"/>
            <ac:cxnSpMk id="50" creationId="{AFEF477F-9BF8-C9D6-E1AF-B97F948A5335}"/>
          </ac:cxnSpMkLst>
        </pc:cxnChg>
        <pc:cxnChg chg="add del mod">
          <ac:chgData name="Hakima Laribi" userId="801ab3f2-b582-423d-95b6-cfe2c017ca7a" providerId="ADAL" clId="{6A468684-2423-4BEC-AFB9-52EF9198E77D}" dt="2023-07-21T00:25:41.914" v="11552" actId="478"/>
          <ac:cxnSpMkLst>
            <pc:docMk/>
            <pc:sldMk cId="274995188" sldId="308"/>
            <ac:cxnSpMk id="51" creationId="{99A2EC16-0898-0BB7-92AD-83955A4E0430}"/>
          </ac:cxnSpMkLst>
        </pc:cxnChg>
        <pc:cxnChg chg="del mod">
          <ac:chgData name="Hakima Laribi" userId="801ab3f2-b582-423d-95b6-cfe2c017ca7a" providerId="ADAL" clId="{6A468684-2423-4BEC-AFB9-52EF9198E77D}" dt="2023-07-21T00:25:41.914" v="11552" actId="478"/>
          <ac:cxnSpMkLst>
            <pc:docMk/>
            <pc:sldMk cId="274995188" sldId="308"/>
            <ac:cxnSpMk id="53" creationId="{18D2EA10-9AFD-1359-A222-9A4D7D7B0EB4}"/>
          </ac:cxnSpMkLst>
        </pc:cxnChg>
        <pc:cxnChg chg="add mod">
          <ac:chgData name="Hakima Laribi" userId="801ab3f2-b582-423d-95b6-cfe2c017ca7a" providerId="ADAL" clId="{6A468684-2423-4BEC-AFB9-52EF9198E77D}" dt="2023-07-25T11:25:36.743" v="19434" actId="571"/>
          <ac:cxnSpMkLst>
            <pc:docMk/>
            <pc:sldMk cId="274995188" sldId="308"/>
            <ac:cxnSpMk id="55" creationId="{29EAC242-C7A9-F518-89AB-D2515AEA36C9}"/>
          </ac:cxnSpMkLst>
        </pc:cxnChg>
        <pc:cxnChg chg="del">
          <ac:chgData name="Hakima Laribi" userId="801ab3f2-b582-423d-95b6-cfe2c017ca7a" providerId="ADAL" clId="{6A468684-2423-4BEC-AFB9-52EF9198E77D}" dt="2023-07-21T00:23:42.816" v="11492" actId="478"/>
          <ac:cxnSpMkLst>
            <pc:docMk/>
            <pc:sldMk cId="274995188" sldId="308"/>
            <ac:cxnSpMk id="92" creationId="{73EB9D29-4699-03D1-B803-FE5ADEA46E3C}"/>
          </ac:cxnSpMkLst>
        </pc:cxnChg>
        <pc:cxnChg chg="del">
          <ac:chgData name="Hakima Laribi" userId="801ab3f2-b582-423d-95b6-cfe2c017ca7a" providerId="ADAL" clId="{6A468684-2423-4BEC-AFB9-52EF9198E77D}" dt="2023-07-21T00:23:42.816" v="11492" actId="478"/>
          <ac:cxnSpMkLst>
            <pc:docMk/>
            <pc:sldMk cId="274995188" sldId="308"/>
            <ac:cxnSpMk id="97" creationId="{7783327E-0DD7-8569-6C9A-E81700907C86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01" creationId="{9CDB359D-0335-FD5A-B994-41A7E476090C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02" creationId="{A99AA524-A527-5322-A755-10EC35F2C51A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03" creationId="{4894C445-481F-1DD2-F402-38103C07DFC1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04" creationId="{30F6A0C2-D04F-6628-D2B6-C481E8ADD127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05" creationId="{CD3B471A-CEB2-CD71-E384-CEA6D8252FFC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06" creationId="{46599D8E-D8B2-2F8F-D981-09792480C806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07" creationId="{2678E043-35A7-C0B9-65D0-C012509886BB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08" creationId="{E749914E-09ED-3B29-9C55-5A21D7DC739C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09" creationId="{0283CBA1-8915-CD3E-0673-24AF36335B3E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13" creationId="{94DA3819-FF54-E27F-B08F-0A10E84DF411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14" creationId="{AEDC00E4-03EA-7BA4-6E98-8971D95A64DA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15" creationId="{E1D1B4CC-89FB-9C49-7011-C8E473BC105A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26" creationId="{88639DC0-7AE6-BD18-89CB-9D85FD818B39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27" creationId="{8A849F19-8DCC-1F34-9985-B61CC3C660FE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28" creationId="{E3479EE8-FAFC-E98D-07A5-E4F54F5F4FAF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29" creationId="{361CD2E3-B637-4F6B-7969-2202205FCF5E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30" creationId="{D545FA8E-C395-CF3B-D2F2-9978B903C07B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31" creationId="{D021A634-51D6-43CD-BC04-AB6E0C82FF15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32" creationId="{211E8790-AD5C-AAD5-E225-60FBC90A57C0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33" creationId="{1DD81530-62E7-C427-F84E-7802F72186CB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34" creationId="{8B00C7A5-11AD-51A2-B119-2DA19030AD9B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38" creationId="{DD69370E-5060-7C9E-8BAF-C9508664115B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39" creationId="{9E254E36-4AEE-EED8-17E9-338FD4C7F8E1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40" creationId="{AFF6E066-607A-CB83-C963-AC3E86570428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41" creationId="{3AA1E34B-C36F-49A5-695A-CD6AFAE81313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42" creationId="{61C1D44D-B52D-18AC-8804-D83E362FD5B1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43" creationId="{76B19399-2406-DE05-5C4C-BB8A8E835F5C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54" creationId="{31388833-59D1-CCAD-254A-352FDC6F4147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55" creationId="{22F5D87E-499B-E102-9074-14C7CCB881B7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56" creationId="{2E78AF6B-8CCB-C151-EFFB-8F85B6BEE04D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57" creationId="{82F15DCD-6C1F-65CF-E26F-EF2ED1FFABE4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58" creationId="{08A4F900-9361-41D4-607C-791AC655F663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59" creationId="{05E882B8-94BA-6958-B39D-6247BE6F52AA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60" creationId="{CAFFFD31-DA79-1CB6-F5AC-D52D3C49F203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61" creationId="{4D64A40D-6BA9-2328-11C4-34BCA9484228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62" creationId="{30AB3BE2-F15D-297C-C587-6942642267B4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66" creationId="{F7471C9C-FA06-6FCD-2241-7046A1466E34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67" creationId="{EB2DC433-49C9-46B3-BAC6-10640695C4F2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68" creationId="{E2E82802-8F22-DF7C-03A2-E2E3306D5D59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69" creationId="{82B330A5-FC34-D9BC-4931-F0541FD42F88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70" creationId="{9A9CDB26-4CF1-7F4F-0BD9-628D932944A6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71" creationId="{FB93838C-1490-A3FA-400E-3EF77C5FEAA9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72" creationId="{CD8327F9-C369-144D-1706-5B464826EF98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73" creationId="{22D839AF-AC70-0BE8-E792-C1446B21ADA5}"/>
          </ac:cxnSpMkLst>
        </pc:cxnChg>
        <pc:cxnChg chg="mod">
          <ac:chgData name="Hakima Laribi" userId="801ab3f2-b582-423d-95b6-cfe2c017ca7a" providerId="ADAL" clId="{6A468684-2423-4BEC-AFB9-52EF9198E77D}" dt="2023-07-21T00:38:17.832" v="11634"/>
          <ac:cxnSpMkLst>
            <pc:docMk/>
            <pc:sldMk cId="274995188" sldId="308"/>
            <ac:cxnSpMk id="174" creationId="{9E6604BB-A74B-F80F-2ABF-B2C11920945E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84" creationId="{6C721957-B55E-4414-027C-9E62EA9218C9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85" creationId="{2D133884-A2DB-4077-C017-544B28BF2A81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86" creationId="{0BE794D8-7140-34FA-FFB7-9007E2EF19BD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87" creationId="{F7E8AB57-FF35-1621-063F-47E91E7C3E82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88" creationId="{0AF0F754-9F26-04B0-D874-C196437BDD0A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89" creationId="{A96DA36C-6057-CD85-7744-300F9A536D7E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90" creationId="{B37A135B-5F27-10B8-C167-C7A57863ED28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91" creationId="{792DFA95-3D10-B91C-5937-0CB1D847E58C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92" creationId="{512F2592-53CD-C38B-4327-0E8ACD205D67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96" creationId="{4EDD400E-D691-2498-9250-0B0949340D4D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97" creationId="{1B018FC8-85A5-4426-40A0-C0B3D571FFFF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98" creationId="{BDBB2F08-E56C-7133-5FE7-43EE85018BD5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199" creationId="{AB1792AF-DBCC-A564-3063-24DEA6055A00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200" creationId="{9FCC493F-212B-2CCC-8426-0AF9E4A7D954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201" creationId="{F68F72E6-7D53-6378-907A-591905A7D265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202" creationId="{C1708661-816C-3015-1D64-6548ECD28D79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203" creationId="{C7A7653F-3431-20C3-7960-E4D56071C94D}"/>
          </ac:cxnSpMkLst>
        </pc:cxnChg>
        <pc:cxnChg chg="add del mod">
          <ac:chgData name="Hakima Laribi" userId="801ab3f2-b582-423d-95b6-cfe2c017ca7a" providerId="ADAL" clId="{6A468684-2423-4BEC-AFB9-52EF9198E77D}" dt="2023-07-21T00:38:27.560" v="11635"/>
          <ac:cxnSpMkLst>
            <pc:docMk/>
            <pc:sldMk cId="274995188" sldId="308"/>
            <ac:cxnSpMk id="204" creationId="{220736E9-1A90-4330-045A-AA3CDDFC7CFE}"/>
          </ac:cxnSpMkLst>
        </pc:cxnChg>
        <pc:cxnChg chg="del mod topLvl">
          <ac:chgData name="Hakima Laribi" userId="801ab3f2-b582-423d-95b6-cfe2c017ca7a" providerId="ADAL" clId="{6A468684-2423-4BEC-AFB9-52EF9198E77D}" dt="2023-07-21T01:15:09.060" v="11679" actId="478"/>
          <ac:cxnSpMkLst>
            <pc:docMk/>
            <pc:sldMk cId="274995188" sldId="308"/>
            <ac:cxnSpMk id="216" creationId="{5F6CBB4C-FDBB-77B1-4B51-07F870D85AB0}"/>
          </ac:cxnSpMkLst>
        </pc:cxnChg>
        <pc:cxnChg chg="mod topLvl">
          <ac:chgData name="Hakima Laribi" userId="801ab3f2-b582-423d-95b6-cfe2c017ca7a" providerId="ADAL" clId="{6A468684-2423-4BEC-AFB9-52EF9198E77D}" dt="2023-07-25T11:27:02.419" v="19446" actId="478"/>
          <ac:cxnSpMkLst>
            <pc:docMk/>
            <pc:sldMk cId="274995188" sldId="308"/>
            <ac:cxnSpMk id="217" creationId="{001C7F34-9991-22BB-DD6D-87D87191A7E8}"/>
          </ac:cxnSpMkLst>
        </pc:cxnChg>
        <pc:cxnChg chg="mod topLvl">
          <ac:chgData name="Hakima Laribi" userId="801ab3f2-b582-423d-95b6-cfe2c017ca7a" providerId="ADAL" clId="{6A468684-2423-4BEC-AFB9-52EF9198E77D}" dt="2023-07-25T11:27:02.419" v="19446" actId="478"/>
          <ac:cxnSpMkLst>
            <pc:docMk/>
            <pc:sldMk cId="274995188" sldId="308"/>
            <ac:cxnSpMk id="218" creationId="{255B8F23-0496-EB9A-5457-58386E7F8368}"/>
          </ac:cxnSpMkLst>
        </pc:cxnChg>
        <pc:cxnChg chg="mod topLvl">
          <ac:chgData name="Hakima Laribi" userId="801ab3f2-b582-423d-95b6-cfe2c017ca7a" providerId="ADAL" clId="{6A468684-2423-4BEC-AFB9-52EF9198E77D}" dt="2023-07-25T11:27:02.419" v="19446" actId="478"/>
          <ac:cxnSpMkLst>
            <pc:docMk/>
            <pc:sldMk cId="274995188" sldId="308"/>
            <ac:cxnSpMk id="219" creationId="{ACCC4194-13C5-7E0D-D2E0-6D1A23BF40E0}"/>
          </ac:cxnSpMkLst>
        </pc:cxnChg>
        <pc:cxnChg chg="del mod topLvl">
          <ac:chgData name="Hakima Laribi" userId="801ab3f2-b582-423d-95b6-cfe2c017ca7a" providerId="ADAL" clId="{6A468684-2423-4BEC-AFB9-52EF9198E77D}" dt="2023-07-21T01:14:55.603" v="11677" actId="478"/>
          <ac:cxnSpMkLst>
            <pc:docMk/>
            <pc:sldMk cId="274995188" sldId="308"/>
            <ac:cxnSpMk id="220" creationId="{C5874AA5-9E68-529C-4799-257D230B2B7C}"/>
          </ac:cxnSpMkLst>
        </pc:cxnChg>
        <pc:cxnChg chg="del mod topLvl">
          <ac:chgData name="Hakima Laribi" userId="801ab3f2-b582-423d-95b6-cfe2c017ca7a" providerId="ADAL" clId="{6A468684-2423-4BEC-AFB9-52EF9198E77D}" dt="2023-07-21T01:14:58.544" v="11678" actId="478"/>
          <ac:cxnSpMkLst>
            <pc:docMk/>
            <pc:sldMk cId="274995188" sldId="308"/>
            <ac:cxnSpMk id="221" creationId="{62830806-F11F-B3A8-7E95-27DF876F1D50}"/>
          </ac:cxnSpMkLst>
        </pc:cxnChg>
        <pc:cxnChg chg="mod topLvl">
          <ac:chgData name="Hakima Laribi" userId="801ab3f2-b582-423d-95b6-cfe2c017ca7a" providerId="ADAL" clId="{6A468684-2423-4BEC-AFB9-52EF9198E77D}" dt="2023-07-21T13:12:22.338" v="12597" actId="1036"/>
          <ac:cxnSpMkLst>
            <pc:docMk/>
            <pc:sldMk cId="274995188" sldId="308"/>
            <ac:cxnSpMk id="222" creationId="{6BB6E3B6-05B8-EF08-4AB6-92797D254918}"/>
          </ac:cxnSpMkLst>
        </pc:cxnChg>
        <pc:cxnChg chg="mod topLvl">
          <ac:chgData name="Hakima Laribi" userId="801ab3f2-b582-423d-95b6-cfe2c017ca7a" providerId="ADAL" clId="{6A468684-2423-4BEC-AFB9-52EF9198E77D}" dt="2023-07-25T11:27:02.419" v="19446" actId="478"/>
          <ac:cxnSpMkLst>
            <pc:docMk/>
            <pc:sldMk cId="274995188" sldId="308"/>
            <ac:cxnSpMk id="223" creationId="{F724FEBA-8B6C-E410-CC28-9A21AF83327F}"/>
          </ac:cxnSpMkLst>
        </pc:cxnChg>
        <pc:cxnChg chg="mod topLvl">
          <ac:chgData name="Hakima Laribi" userId="801ab3f2-b582-423d-95b6-cfe2c017ca7a" providerId="ADAL" clId="{6A468684-2423-4BEC-AFB9-52EF9198E77D}" dt="2023-07-25T11:27:02.419" v="19446" actId="478"/>
          <ac:cxnSpMkLst>
            <pc:docMk/>
            <pc:sldMk cId="274995188" sldId="308"/>
            <ac:cxnSpMk id="224" creationId="{631DB07A-4B13-560E-56E0-4CBCF7156AD9}"/>
          </ac:cxnSpMkLst>
        </pc:cxnChg>
        <pc:cxnChg chg="del mod topLvl">
          <ac:chgData name="Hakima Laribi" userId="801ab3f2-b582-423d-95b6-cfe2c017ca7a" providerId="ADAL" clId="{6A468684-2423-4BEC-AFB9-52EF9198E77D}" dt="2023-07-21T01:14:53.712" v="11676" actId="478"/>
          <ac:cxnSpMkLst>
            <pc:docMk/>
            <pc:sldMk cId="274995188" sldId="308"/>
            <ac:cxnSpMk id="228" creationId="{CADF6E1E-4983-0BF0-1AE9-617E83B059AD}"/>
          </ac:cxnSpMkLst>
        </pc:cxnChg>
        <pc:cxnChg chg="del mod topLvl">
          <ac:chgData name="Hakima Laribi" userId="801ab3f2-b582-423d-95b6-cfe2c017ca7a" providerId="ADAL" clId="{6A468684-2423-4BEC-AFB9-52EF9198E77D}" dt="2023-07-21T01:15:09.060" v="11679" actId="478"/>
          <ac:cxnSpMkLst>
            <pc:docMk/>
            <pc:sldMk cId="274995188" sldId="308"/>
            <ac:cxnSpMk id="229" creationId="{A0C176B4-1A36-2560-6AEF-335733F6A02F}"/>
          </ac:cxnSpMkLst>
        </pc:cxnChg>
        <pc:cxnChg chg="del mod topLvl">
          <ac:chgData name="Hakima Laribi" userId="801ab3f2-b582-423d-95b6-cfe2c017ca7a" providerId="ADAL" clId="{6A468684-2423-4BEC-AFB9-52EF9198E77D}" dt="2023-07-21T01:14:53.712" v="11676" actId="478"/>
          <ac:cxnSpMkLst>
            <pc:docMk/>
            <pc:sldMk cId="274995188" sldId="308"/>
            <ac:cxnSpMk id="230" creationId="{35D4E55F-F5F6-A10A-5F7D-E80AD3242EA1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41" creationId="{11CC36ED-25BC-1C0A-D578-9B82802E1DA1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42" creationId="{DD245316-87F7-BE95-A9DB-1713A02D35E7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43" creationId="{9D2E41A4-9883-7A6E-A030-046E9234DF4A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44" creationId="{4709F564-9E98-A05C-FC93-2C6DA0A18218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45" creationId="{21792B37-CBBC-B6FD-8289-06C590F45DEE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46" creationId="{FCD04A36-6545-8C68-DFCD-7E2F6A27435A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47" creationId="{DA7BF0C8-3DE7-864E-E87C-FBFF3A2B6071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48" creationId="{7A1C3C0C-4255-A327-E02D-A249A62C2FE0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49" creationId="{7A9B284C-277A-F10A-4542-56FF67A82D28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53" creationId="{D19D8D94-169E-4E22-0955-8F34AF190D29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54" creationId="{6938D535-7963-9536-3280-BE44E67283BC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55" creationId="{3A4FADFD-372B-80B0-2B81-18878FB83E88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56" creationId="{6467C58B-A2CB-14C1-1AEC-3DC88937FE8A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57" creationId="{0F57C21A-8D0A-601C-69E3-EE93FD4A90CE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58" creationId="{DA59DAEA-F2A5-980A-D67F-877D18366CA3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69" creationId="{C8400863-716D-FA1B-94C2-38E069BC24EF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70" creationId="{97D1F915-A171-7A1C-5C6D-09E8F7A4174E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71" creationId="{D5E97B5A-E04F-E0F9-4080-E35F6BB4CF96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72" creationId="{811C3AAE-6DE9-84BD-1CB6-2C11C2BCAD6A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73" creationId="{EFBBCE3D-ABF7-306E-D976-71FF1DC1622A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74" creationId="{90F83622-8DF0-D788-FD45-7997F9A0603D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75" creationId="{D4EBDDD8-41E5-4BD2-B164-586A019C7F84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76" creationId="{5749106D-E62A-C5C7-52FB-C7D13D3A037E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77" creationId="{EB371F89-F1BC-A007-9B0F-3B14CEFA6392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81" creationId="{915E34AB-F95E-AB69-AB5A-22F61BE46100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82" creationId="{D1CE53AD-ED86-8874-23D9-B4F2C11103D2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83" creationId="{59E76D19-7F2F-5F6C-422C-8A0388FB9503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84" creationId="{727D9F25-05FF-36A7-B598-04D3F1907566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85" creationId="{F38463AD-358D-1D12-B834-581DC0D4BD06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86" creationId="{5F0A74FF-3902-2AB6-6025-09D90DD02BB3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87" creationId="{986AFB4B-F842-67BC-0307-DFCFA843A32D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88" creationId="{466D1DD5-2D29-6AC2-34E1-85D0CB619A3E}"/>
          </ac:cxnSpMkLst>
        </pc:cxnChg>
        <pc:cxnChg chg="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89" creationId="{216F0BE7-CAB7-8AED-CCD7-E49484012D74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299" creationId="{BB79D884-757D-2443-A2E8-61F82B2D660B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00" creationId="{2CCDBE7C-B8B4-C76F-B176-67FF19226362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01" creationId="{43817B52-DFC6-D002-33D4-62125A9A5008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02" creationId="{79063076-44E9-7F25-A284-F3A13A578069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03" creationId="{5AFD1071-6A0B-66A2-2A8E-3B79EFD8B686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04" creationId="{02FA7C60-E3C5-FCCF-43EF-D8A4E5A42A0F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05" creationId="{6E4F0FBE-6A12-F703-B439-3E4343D5C76B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06" creationId="{8AC27E26-50D7-A1FD-A208-BE80C20A9039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07" creationId="{9ABB13C2-2604-2429-C749-4A7C1F200D8B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11" creationId="{6843256E-4CDE-9134-05E1-101FFC7D9ABD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12" creationId="{DC091559-11DA-A457-620A-0EE391D6EE0C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13" creationId="{7050A4FD-10B4-2A69-E82F-5AF75FF4B8F4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14" creationId="{21E2FF7E-8657-137E-5F63-C5BC1693C262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15" creationId="{5D74A1C5-1800-CDBF-F932-7A033CE2C671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16" creationId="{F0461818-DF2D-B7EA-42AA-95AE5AF49ED0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17" creationId="{5202BBA0-43C6-A9B8-1D44-2E47383B6F72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18" creationId="{21C9206C-3E42-C135-6A6F-276EEBD851A3}"/>
          </ac:cxnSpMkLst>
        </pc:cxnChg>
        <pc:cxnChg chg="add del mod">
          <ac:chgData name="Hakima Laribi" userId="801ab3f2-b582-423d-95b6-cfe2c017ca7a" providerId="ADAL" clId="{6A468684-2423-4BEC-AFB9-52EF9198E77D}" dt="2023-07-21T01:14:46.414" v="11675" actId="478"/>
          <ac:cxnSpMkLst>
            <pc:docMk/>
            <pc:sldMk cId="274995188" sldId="308"/>
            <ac:cxnSpMk id="319" creationId="{8A8881AC-6B32-CFCD-EB3A-3BD89D4F394C}"/>
          </ac:cxnSpMkLst>
        </pc:cxnChg>
        <pc:cxnChg chg="add mod">
          <ac:chgData name="Hakima Laribi" userId="801ab3f2-b582-423d-95b6-cfe2c017ca7a" providerId="ADAL" clId="{6A468684-2423-4BEC-AFB9-52EF9198E77D}" dt="2023-07-21T13:12:22.338" v="12597" actId="1036"/>
          <ac:cxnSpMkLst>
            <pc:docMk/>
            <pc:sldMk cId="274995188" sldId="308"/>
            <ac:cxnSpMk id="374" creationId="{BCE6B0C5-DF9D-BA3A-9617-A6BC9AA797DF}"/>
          </ac:cxnSpMkLst>
        </pc:cxnChg>
        <pc:cxnChg chg="add mod">
          <ac:chgData name="Hakima Laribi" userId="801ab3f2-b582-423d-95b6-cfe2c017ca7a" providerId="ADAL" clId="{6A468684-2423-4BEC-AFB9-52EF9198E77D}" dt="2023-07-21T13:12:22.338" v="12597" actId="1036"/>
          <ac:cxnSpMkLst>
            <pc:docMk/>
            <pc:sldMk cId="274995188" sldId="308"/>
            <ac:cxnSpMk id="377" creationId="{8668A67D-6983-82DA-0776-A280771537A7}"/>
          </ac:cxnSpMkLst>
        </pc:cxnChg>
        <pc:cxnChg chg="add mod">
          <ac:chgData name="Hakima Laribi" userId="801ab3f2-b582-423d-95b6-cfe2c017ca7a" providerId="ADAL" clId="{6A468684-2423-4BEC-AFB9-52EF9198E77D}" dt="2023-07-21T13:12:22.338" v="12597" actId="1036"/>
          <ac:cxnSpMkLst>
            <pc:docMk/>
            <pc:sldMk cId="274995188" sldId="308"/>
            <ac:cxnSpMk id="379" creationId="{BA79A1AA-B930-8979-E51E-ED6FCD6DAC93}"/>
          </ac:cxnSpMkLst>
        </pc:cxnChg>
        <pc:cxnChg chg="add mod">
          <ac:chgData name="Hakima Laribi" userId="801ab3f2-b582-423d-95b6-cfe2c017ca7a" providerId="ADAL" clId="{6A468684-2423-4BEC-AFB9-52EF9198E77D}" dt="2023-07-21T13:12:22.338" v="12597" actId="1036"/>
          <ac:cxnSpMkLst>
            <pc:docMk/>
            <pc:sldMk cId="274995188" sldId="308"/>
            <ac:cxnSpMk id="383" creationId="{EF597C5B-DB3B-A6CA-43AB-FBFA7402AB2E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392" creationId="{5241B1D3-CD48-66C5-F278-1FD020BB5B17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393" creationId="{CB45264E-6608-8216-604A-A4FEDE488F56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394" creationId="{D541607D-A135-BE74-4354-E21CDEF4545C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395" creationId="{3B7238FC-6BBB-D202-5B4A-AD8CFAB19770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396" creationId="{7AD6FBAE-8FED-D8F4-E73C-EF16B33EC84A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397" creationId="{FF019611-9913-AEB1-7D83-E09A49EC0B8B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411" creationId="{6B6F6EEF-DFA4-86F8-F64E-5E51C214C4DF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413" creationId="{518CC7E1-8380-0961-903D-8B9034D22277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414" creationId="{9CBE669D-F94E-316A-98AE-1C5231655C0A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415" creationId="{257D383A-8337-3C5E-1AE6-FB2F1C107C0C}"/>
          </ac:cxnSpMkLst>
        </pc:cxnChg>
        <pc:cxnChg chg="add mod">
          <ac:chgData name="Hakima Laribi" userId="801ab3f2-b582-423d-95b6-cfe2c017ca7a" providerId="ADAL" clId="{6A468684-2423-4BEC-AFB9-52EF9198E77D}" dt="2023-07-21T13:12:22.338" v="12597" actId="1036"/>
          <ac:cxnSpMkLst>
            <pc:docMk/>
            <pc:sldMk cId="274995188" sldId="308"/>
            <ac:cxnSpMk id="452" creationId="{9192349A-40D6-3C20-998B-FE4CE323E6A4}"/>
          </ac:cxnSpMkLst>
        </pc:cxnChg>
        <pc:cxnChg chg="add mod">
          <ac:chgData name="Hakima Laribi" userId="801ab3f2-b582-423d-95b6-cfe2c017ca7a" providerId="ADAL" clId="{6A468684-2423-4BEC-AFB9-52EF9198E77D}" dt="2023-07-21T13:12:22.338" v="12597" actId="1036"/>
          <ac:cxnSpMkLst>
            <pc:docMk/>
            <pc:sldMk cId="274995188" sldId="308"/>
            <ac:cxnSpMk id="453" creationId="{A35767D8-40B7-026A-8BFF-5E6EFAF7C534}"/>
          </ac:cxnSpMkLst>
        </pc:cxnChg>
        <pc:cxnChg chg="add mod">
          <ac:chgData name="Hakima Laribi" userId="801ab3f2-b582-423d-95b6-cfe2c017ca7a" providerId="ADAL" clId="{6A468684-2423-4BEC-AFB9-52EF9198E77D}" dt="2023-07-21T13:12:22.338" v="12597" actId="1036"/>
          <ac:cxnSpMkLst>
            <pc:docMk/>
            <pc:sldMk cId="274995188" sldId="308"/>
            <ac:cxnSpMk id="455" creationId="{EE336AE4-EF76-6BB9-C11D-C9FD6ED48BE8}"/>
          </ac:cxnSpMkLst>
        </pc:cxnChg>
        <pc:cxnChg chg="add del mod">
          <ac:chgData name="Hakima Laribi" userId="801ab3f2-b582-423d-95b6-cfe2c017ca7a" providerId="ADAL" clId="{6A468684-2423-4BEC-AFB9-52EF9198E77D}" dt="2023-07-21T02:00:30.650" v="12404" actId="478"/>
          <ac:cxnSpMkLst>
            <pc:docMk/>
            <pc:sldMk cId="274995188" sldId="308"/>
            <ac:cxnSpMk id="458" creationId="{E7E798F1-91A4-5ACB-9BFD-8FF53C01B2C0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459" creationId="{437C7576-5BE2-482D-7976-3B245C52CF95}"/>
          </ac:cxnSpMkLst>
        </pc:cxnChg>
        <pc:cxnChg chg="add mod">
          <ac:chgData name="Hakima Laribi" userId="801ab3f2-b582-423d-95b6-cfe2c017ca7a" providerId="ADAL" clId="{6A468684-2423-4BEC-AFB9-52EF9198E77D}" dt="2023-07-21T13:13:07.402" v="12610" actId="1036"/>
          <ac:cxnSpMkLst>
            <pc:docMk/>
            <pc:sldMk cId="274995188" sldId="308"/>
            <ac:cxnSpMk id="460" creationId="{EA63C013-79E0-5F18-DE63-9DA15B8D65D6}"/>
          </ac:cxnSpMkLst>
        </pc:cxnChg>
        <pc:cxnChg chg="add mod">
          <ac:chgData name="Hakima Laribi" userId="801ab3f2-b582-423d-95b6-cfe2c017ca7a" providerId="ADAL" clId="{6A468684-2423-4BEC-AFB9-52EF9198E77D}" dt="2023-07-25T11:38:53.152" v="19488" actId="1076"/>
          <ac:cxnSpMkLst>
            <pc:docMk/>
            <pc:sldMk cId="274995188" sldId="308"/>
            <ac:cxnSpMk id="462" creationId="{FE8A3559-B12C-6BF2-873A-008B438CF3CB}"/>
          </ac:cxnSpMkLst>
        </pc:cxnChg>
        <pc:cxnChg chg="add del mod">
          <ac:chgData name="Hakima Laribi" userId="801ab3f2-b582-423d-95b6-cfe2c017ca7a" providerId="ADAL" clId="{6A468684-2423-4BEC-AFB9-52EF9198E77D}" dt="2023-07-25T11:26:57.711" v="19444" actId="478"/>
          <ac:cxnSpMkLst>
            <pc:docMk/>
            <pc:sldMk cId="274995188" sldId="308"/>
            <ac:cxnSpMk id="464" creationId="{637A5BCA-229A-4947-F822-D87970821764}"/>
          </ac:cxnSpMkLst>
        </pc:cxnChg>
        <pc:cxnChg chg="add del mod">
          <ac:chgData name="Hakima Laribi" userId="801ab3f2-b582-423d-95b6-cfe2c017ca7a" providerId="ADAL" clId="{6A468684-2423-4BEC-AFB9-52EF9198E77D}" dt="2023-07-25T11:26:53.937" v="19442" actId="478"/>
          <ac:cxnSpMkLst>
            <pc:docMk/>
            <pc:sldMk cId="274995188" sldId="308"/>
            <ac:cxnSpMk id="465" creationId="{58CA6F5F-9AE8-F978-3B1B-ABB5514B6504}"/>
          </ac:cxnSpMkLst>
        </pc:cxnChg>
        <pc:cxnChg chg="add del mod">
          <ac:chgData name="Hakima Laribi" userId="801ab3f2-b582-423d-95b6-cfe2c017ca7a" providerId="ADAL" clId="{6A468684-2423-4BEC-AFB9-52EF9198E77D}" dt="2023-07-25T11:27:08.898" v="19450" actId="478"/>
          <ac:cxnSpMkLst>
            <pc:docMk/>
            <pc:sldMk cId="274995188" sldId="308"/>
            <ac:cxnSpMk id="470" creationId="{80656DDB-9FCB-E92C-F50A-FDBCAB94AF04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5T15:14:31.543" v="19722"/>
        <pc:sldMkLst>
          <pc:docMk/>
          <pc:sldMk cId="128196309" sldId="309"/>
        </pc:sldMkLst>
        <pc:spChg chg="mod">
          <ac:chgData name="Hakima Laribi" userId="801ab3f2-b582-423d-95b6-cfe2c017ca7a" providerId="ADAL" clId="{6A468684-2423-4BEC-AFB9-52EF9198E77D}" dt="2023-07-21T01:56:43.627" v="12227" actId="20577"/>
          <ac:spMkLst>
            <pc:docMk/>
            <pc:sldMk cId="128196309" sldId="309"/>
            <ac:spMk id="5" creationId="{F6C2B368-7236-C767-CA1D-0E56F5522516}"/>
          </ac:spMkLst>
        </pc:spChg>
        <pc:spChg chg="add 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6" creationId="{75447A1B-1458-6B28-79BB-A3BB487AA021}"/>
          </ac:spMkLst>
        </pc:spChg>
        <pc:spChg chg="del mod topLvl">
          <ac:chgData name="Hakima Laribi" userId="801ab3f2-b582-423d-95b6-cfe2c017ca7a" providerId="ADAL" clId="{6A468684-2423-4BEC-AFB9-52EF9198E77D}" dt="2023-07-21T01:53:59.517" v="12176" actId="478"/>
          <ac:spMkLst>
            <pc:docMk/>
            <pc:sldMk cId="128196309" sldId="309"/>
            <ac:spMk id="8" creationId="{FF293F4C-96C5-3C99-1871-8BB32493E465}"/>
          </ac:spMkLst>
        </pc:spChg>
        <pc:spChg chg="del mod topLvl">
          <ac:chgData name="Hakima Laribi" userId="801ab3f2-b582-423d-95b6-cfe2c017ca7a" providerId="ADAL" clId="{6A468684-2423-4BEC-AFB9-52EF9198E77D}" dt="2023-07-21T01:53:58.338" v="12175" actId="478"/>
          <ac:spMkLst>
            <pc:docMk/>
            <pc:sldMk cId="128196309" sldId="309"/>
            <ac:spMk id="9" creationId="{7BA44046-6B90-B20E-723B-4A462BE18CAF}"/>
          </ac:spMkLst>
        </pc:spChg>
        <pc:spChg chg="mod topLvl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10" creationId="{D6E6CD10-55A4-CFA9-5F04-467AD86E50E2}"/>
          </ac:spMkLst>
        </pc:spChg>
        <pc:spChg chg="mod topLvl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11" creationId="{AC0EC55E-C26B-0CCE-D828-479F5825500E}"/>
          </ac:spMkLst>
        </pc:spChg>
        <pc:spChg chg="mod topLvl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12" creationId="{E4B36297-1FB7-542C-75BD-3245B655A1AB}"/>
          </ac:spMkLst>
        </pc:spChg>
        <pc:spChg chg="mod topLvl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13" creationId="{9EEC0B59-6A07-C613-759A-3D111EFB1A5C}"/>
          </ac:spMkLst>
        </pc:spChg>
        <pc:spChg chg="add del mod">
          <ac:chgData name="Hakima Laribi" userId="801ab3f2-b582-423d-95b6-cfe2c017ca7a" providerId="ADAL" clId="{6A468684-2423-4BEC-AFB9-52EF9198E77D}" dt="2023-07-21T01:53:56.704" v="12174" actId="478"/>
          <ac:spMkLst>
            <pc:docMk/>
            <pc:sldMk cId="128196309" sldId="309"/>
            <ac:spMk id="14" creationId="{55ADFF92-FB5F-20CB-8FDE-CDD63892DEBF}"/>
          </ac:spMkLst>
        </pc:spChg>
        <pc:spChg chg="add del mod">
          <ac:chgData name="Hakima Laribi" userId="801ab3f2-b582-423d-95b6-cfe2c017ca7a" providerId="ADAL" clId="{6A468684-2423-4BEC-AFB9-52EF9198E77D}" dt="2023-07-21T01:53:56.704" v="12174" actId="478"/>
          <ac:spMkLst>
            <pc:docMk/>
            <pc:sldMk cId="128196309" sldId="309"/>
            <ac:spMk id="15" creationId="{B416A5F7-36CE-709A-B342-4E10D43DA8B1}"/>
          </ac:spMkLst>
        </pc:spChg>
        <pc:spChg chg="add mod">
          <ac:chgData name="Hakima Laribi" userId="801ab3f2-b582-423d-95b6-cfe2c017ca7a" providerId="ADAL" clId="{6A468684-2423-4BEC-AFB9-52EF9198E77D}" dt="2023-07-21T02:06:22.509" v="12561" actId="1076"/>
          <ac:spMkLst>
            <pc:docMk/>
            <pc:sldMk cId="128196309" sldId="309"/>
            <ac:spMk id="18" creationId="{E4003C1A-E484-7233-26AC-4E22D3BE1C1B}"/>
          </ac:spMkLst>
        </pc:spChg>
        <pc:spChg chg="add 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19" creationId="{7FE33EBE-A240-A464-463B-9421AA1CB116}"/>
          </ac:spMkLst>
        </pc:spChg>
        <pc:spChg chg="add mod">
          <ac:chgData name="Hakima Laribi" userId="801ab3f2-b582-423d-95b6-cfe2c017ca7a" providerId="ADAL" clId="{6A468684-2423-4BEC-AFB9-52EF9198E77D}" dt="2023-07-21T21:33:35.443" v="16743" actId="1076"/>
          <ac:spMkLst>
            <pc:docMk/>
            <pc:sldMk cId="128196309" sldId="309"/>
            <ac:spMk id="20" creationId="{DA079B48-C444-16BA-5098-742172F476AB}"/>
          </ac:spMkLst>
        </pc:spChg>
        <pc:spChg chg="add mod">
          <ac:chgData name="Hakima Laribi" userId="801ab3f2-b582-423d-95b6-cfe2c017ca7a" providerId="ADAL" clId="{6A468684-2423-4BEC-AFB9-52EF9198E77D}" dt="2023-07-21T02:06:33.602" v="12587" actId="1076"/>
          <ac:spMkLst>
            <pc:docMk/>
            <pc:sldMk cId="128196309" sldId="309"/>
            <ac:spMk id="23" creationId="{B169619D-086F-E347-2764-AB61EF83CFA0}"/>
          </ac:spMkLst>
        </pc:spChg>
        <pc:spChg chg="del">
          <ac:chgData name="Hakima Laribi" userId="801ab3f2-b582-423d-95b6-cfe2c017ca7a" providerId="ADAL" clId="{6A468684-2423-4BEC-AFB9-52EF9198E77D}" dt="2023-07-21T01:43:49.363" v="12036" actId="478"/>
          <ac:spMkLst>
            <pc:docMk/>
            <pc:sldMk cId="128196309" sldId="309"/>
            <ac:spMk id="209" creationId="{BA989463-7A39-5697-8794-8EA9C0E386ED}"/>
          </ac:spMkLst>
        </pc:spChg>
        <pc:spChg chg="del">
          <ac:chgData name="Hakima Laribi" userId="801ab3f2-b582-423d-95b6-cfe2c017ca7a" providerId="ADAL" clId="{6A468684-2423-4BEC-AFB9-52EF9198E77D}" dt="2023-07-21T01:43:49.363" v="12036" actId="478"/>
          <ac:spMkLst>
            <pc:docMk/>
            <pc:sldMk cId="128196309" sldId="309"/>
            <ac:spMk id="210" creationId="{F1AAA662-DCA6-F241-FC3C-5F6333D114B9}"/>
          </ac:spMkLst>
        </pc:spChg>
        <pc:spChg chg="del">
          <ac:chgData name="Hakima Laribi" userId="801ab3f2-b582-423d-95b6-cfe2c017ca7a" providerId="ADAL" clId="{6A468684-2423-4BEC-AFB9-52EF9198E77D}" dt="2023-07-21T01:43:49.363" v="12036" actId="478"/>
          <ac:spMkLst>
            <pc:docMk/>
            <pc:sldMk cId="128196309" sldId="309"/>
            <ac:spMk id="211" creationId="{07F65946-3C69-D1D0-87FB-0DF60AD3856C}"/>
          </ac:spMkLst>
        </pc:spChg>
        <pc:spChg chg="del">
          <ac:chgData name="Hakima Laribi" userId="801ab3f2-b582-423d-95b6-cfe2c017ca7a" providerId="ADAL" clId="{6A468684-2423-4BEC-AFB9-52EF9198E77D}" dt="2023-07-21T01:43:49.363" v="12036" actId="478"/>
          <ac:spMkLst>
            <pc:docMk/>
            <pc:sldMk cId="128196309" sldId="309"/>
            <ac:spMk id="212" creationId="{F7ECBA11-180D-BFF5-E43B-7A9053959DF5}"/>
          </ac:spMkLst>
        </pc:spChg>
        <pc:spChg chg="del">
          <ac:chgData name="Hakima Laribi" userId="801ab3f2-b582-423d-95b6-cfe2c017ca7a" providerId="ADAL" clId="{6A468684-2423-4BEC-AFB9-52EF9198E77D}" dt="2023-07-21T01:43:49.363" v="12036" actId="478"/>
          <ac:spMkLst>
            <pc:docMk/>
            <pc:sldMk cId="128196309" sldId="309"/>
            <ac:spMk id="231" creationId="{96FAB4D2-623E-D80B-D9EE-02387951E37A}"/>
          </ac:spMkLst>
        </pc:spChg>
        <pc:spChg chg="del">
          <ac:chgData name="Hakima Laribi" userId="801ab3f2-b582-423d-95b6-cfe2c017ca7a" providerId="ADAL" clId="{6A468684-2423-4BEC-AFB9-52EF9198E77D}" dt="2023-07-21T01:43:55.733" v="12037" actId="478"/>
          <ac:spMkLst>
            <pc:docMk/>
            <pc:sldMk cId="128196309" sldId="309"/>
            <ac:spMk id="372" creationId="{D359D1D1-2BD8-1412-5396-ABDA255EB121}"/>
          </ac:spMkLst>
        </pc:spChg>
        <pc:spChg chg="del">
          <ac:chgData name="Hakima Laribi" userId="801ab3f2-b582-423d-95b6-cfe2c017ca7a" providerId="ADAL" clId="{6A468684-2423-4BEC-AFB9-52EF9198E77D}" dt="2023-07-21T01:43:49.363" v="12036" actId="478"/>
          <ac:spMkLst>
            <pc:docMk/>
            <pc:sldMk cId="128196309" sldId="309"/>
            <ac:spMk id="376" creationId="{0847B17E-5DC0-F7BA-B700-9E437904031D}"/>
          </ac:spMkLst>
        </pc:spChg>
        <pc:spChg chg="del">
          <ac:chgData name="Hakima Laribi" userId="801ab3f2-b582-423d-95b6-cfe2c017ca7a" providerId="ADAL" clId="{6A468684-2423-4BEC-AFB9-52EF9198E77D}" dt="2023-07-21T01:43:49.363" v="12036" actId="478"/>
          <ac:spMkLst>
            <pc:docMk/>
            <pc:sldMk cId="128196309" sldId="309"/>
            <ac:spMk id="387" creationId="{DD3DB7CD-13E0-E950-036C-1D78FDB642E6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388" creationId="{35A1469E-4B27-B973-7AD1-3444688610DF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389" creationId="{366524F0-A453-60DD-16D8-FBF6D4F71EF0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390" creationId="{E2FCF35E-2456-2A37-F54E-FA6C633C509E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391" creationId="{0D16E3AA-0B2D-DE37-AE98-00F8CC6749F8}"/>
          </ac:spMkLst>
        </pc:spChg>
        <pc:spChg chg="del mod">
          <ac:chgData name="Hakima Laribi" userId="801ab3f2-b582-423d-95b6-cfe2c017ca7a" providerId="ADAL" clId="{6A468684-2423-4BEC-AFB9-52EF9198E77D}" dt="2023-07-21T01:44:19.905" v="12043" actId="478"/>
          <ac:spMkLst>
            <pc:docMk/>
            <pc:sldMk cId="128196309" sldId="309"/>
            <ac:spMk id="398" creationId="{4C778AA3-95AE-EFE4-6E5E-A84D4AFF47A5}"/>
          </ac:spMkLst>
        </pc:spChg>
        <pc:spChg chg="del">
          <ac:chgData name="Hakima Laribi" userId="801ab3f2-b582-423d-95b6-cfe2c017ca7a" providerId="ADAL" clId="{6A468684-2423-4BEC-AFB9-52EF9198E77D}" dt="2023-07-21T01:44:13.602" v="12039" actId="478"/>
          <ac:spMkLst>
            <pc:docMk/>
            <pc:sldMk cId="128196309" sldId="309"/>
            <ac:spMk id="412" creationId="{8AADCDD3-DBC1-FF29-2669-D3A64791F052}"/>
          </ac:spMkLst>
        </pc:spChg>
        <pc:spChg chg="del mod">
          <ac:chgData name="Hakima Laribi" userId="801ab3f2-b582-423d-95b6-cfe2c017ca7a" providerId="ADAL" clId="{6A468684-2423-4BEC-AFB9-52EF9198E77D}" dt="2023-07-21T01:44:16.346" v="12041" actId="478"/>
          <ac:spMkLst>
            <pc:docMk/>
            <pc:sldMk cId="128196309" sldId="309"/>
            <ac:spMk id="416" creationId="{4604908A-B530-7F79-1E29-AF6950C5BF73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18" creationId="{B023A0C4-2532-BFAE-C9BB-BD10C95ADB8D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19" creationId="{F8461554-D335-5C44-8FFF-4EEE484317C3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20" creationId="{A2E47622-3F52-1387-C32F-7D1E54791E0B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21" creationId="{BE8A40DB-E91E-6BE8-AD4C-DF4D0C3B3A93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22" creationId="{A6EEDD44-010E-7286-A390-DECD4EADF134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23" creationId="{7823D2E6-2931-3896-1BFD-D73164702716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25" creationId="{B30BD508-9F77-73FF-B92C-65D8283E2472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26" creationId="{DE384B2A-1A23-7D57-C7F3-B2DFCBE24B59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27" creationId="{5551DC65-E919-E5E7-CD90-F6374912560A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28" creationId="{1DBF14D0-CE60-BEE0-6C98-EEF25A51C4D1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29" creationId="{AC4E3372-2840-4687-89BA-958BB5019DCC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30" creationId="{2457A24F-10DA-C85D-DEC3-52F9C523D49E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32" creationId="{D04ABAAD-8208-F5A1-F4DF-298E120DA502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33" creationId="{8475E2CA-18FF-04A9-A9E4-5CEBB0850AC3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34" creationId="{A5DE40CB-B29A-4835-7467-6BE363B401B4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35" creationId="{5F188425-5322-0473-4CDA-53EAC8B25395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36" creationId="{583D0586-B69D-2C4D-2103-1A663D19D3E3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37" creationId="{97DC0169-A6F2-B559-BDFD-F6D5D04EC271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38" creationId="{9C2CE59D-773C-DFC2-56AA-47874FD21B91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39" creationId="{2129F44C-738D-EFA3-695C-E3C292998492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40" creationId="{D3974F52-062D-D514-A699-C69A736E3FF3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41" creationId="{09325978-9465-F6FE-FED6-3EC002A90989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42" creationId="{FFBD5ECB-99C7-F5EE-DF0A-40FAD0DDB421}"/>
          </ac:spMkLst>
        </pc:spChg>
        <pc:spChg chg="mod">
          <ac:chgData name="Hakima Laribi" userId="801ab3f2-b582-423d-95b6-cfe2c017ca7a" providerId="ADAL" clId="{6A468684-2423-4BEC-AFB9-52EF9198E77D}" dt="2023-07-21T02:04:12.447" v="12545" actId="1035"/>
          <ac:spMkLst>
            <pc:docMk/>
            <pc:sldMk cId="128196309" sldId="309"/>
            <ac:spMk id="443" creationId="{455DED51-B655-665B-7D0A-D8B6A4515374}"/>
          </ac:spMkLst>
        </pc:spChg>
        <pc:spChg chg="del">
          <ac:chgData name="Hakima Laribi" userId="801ab3f2-b582-423d-95b6-cfe2c017ca7a" providerId="ADAL" clId="{6A468684-2423-4BEC-AFB9-52EF9198E77D}" dt="2023-07-21T01:44:27.178" v="12045" actId="478"/>
          <ac:spMkLst>
            <pc:docMk/>
            <pc:sldMk cId="128196309" sldId="309"/>
            <ac:spMk id="444" creationId="{67EB42E4-4D86-E28C-CC93-7324A7FFE090}"/>
          </ac:spMkLst>
        </pc:spChg>
        <pc:grpChg chg="add mod">
          <ac:chgData name="Hakima Laribi" userId="801ab3f2-b582-423d-95b6-cfe2c017ca7a" providerId="ADAL" clId="{6A468684-2423-4BEC-AFB9-52EF9198E77D}" dt="2023-07-21T02:04:12.447" v="12545" actId="1035"/>
          <ac:grpSpMkLst>
            <pc:docMk/>
            <pc:sldMk cId="128196309" sldId="309"/>
            <ac:grpSpMk id="4" creationId="{8848D055-7093-FA57-AAE7-E48FA09D742C}"/>
          </ac:grpSpMkLst>
        </pc:grpChg>
        <pc:grpChg chg="add del mod">
          <ac:chgData name="Hakima Laribi" userId="801ab3f2-b582-423d-95b6-cfe2c017ca7a" providerId="ADAL" clId="{6A468684-2423-4BEC-AFB9-52EF9198E77D}" dt="2023-07-21T01:53:28.081" v="12160" actId="165"/>
          <ac:grpSpMkLst>
            <pc:docMk/>
            <pc:sldMk cId="128196309" sldId="309"/>
            <ac:grpSpMk id="7" creationId="{841037ED-14CB-FDE7-EA98-F87947F5851B}"/>
          </ac:grpSpMkLst>
        </pc:grpChg>
        <pc:grpChg chg="add mod">
          <ac:chgData name="Hakima Laribi" userId="801ab3f2-b582-423d-95b6-cfe2c017ca7a" providerId="ADAL" clId="{6A468684-2423-4BEC-AFB9-52EF9198E77D}" dt="2023-07-21T01:54:54.498" v="12185" actId="164"/>
          <ac:grpSpMkLst>
            <pc:docMk/>
            <pc:sldMk cId="128196309" sldId="309"/>
            <ac:grpSpMk id="16" creationId="{9C76FBE5-7357-B3E7-A32E-07B5B4707AC5}"/>
          </ac:grpSpMkLst>
        </pc:grpChg>
        <pc:grpChg chg="add mod">
          <ac:chgData name="Hakima Laribi" userId="801ab3f2-b582-423d-95b6-cfe2c017ca7a" providerId="ADAL" clId="{6A468684-2423-4BEC-AFB9-52EF9198E77D}" dt="2023-07-21T02:04:12.447" v="12545" actId="1035"/>
          <ac:grpSpMkLst>
            <pc:docMk/>
            <pc:sldMk cId="128196309" sldId="309"/>
            <ac:grpSpMk id="17" creationId="{F8EDAE22-50F3-47FA-0AE2-45C8C7607250}"/>
          </ac:grpSpMkLst>
        </pc:grpChg>
        <pc:grpChg chg="del">
          <ac:chgData name="Hakima Laribi" userId="801ab3f2-b582-423d-95b6-cfe2c017ca7a" providerId="ADAL" clId="{6A468684-2423-4BEC-AFB9-52EF9198E77D}" dt="2023-07-21T01:43:49.363" v="12036" actId="478"/>
          <ac:grpSpMkLst>
            <pc:docMk/>
            <pc:sldMk cId="128196309" sldId="309"/>
            <ac:grpSpMk id="360" creationId="{78BCA56B-3168-8BCF-38CE-BF3C1F99E829}"/>
          </ac:grpSpMkLst>
        </pc:grpChg>
        <pc:grpChg chg="del">
          <ac:chgData name="Hakima Laribi" userId="801ab3f2-b582-423d-95b6-cfe2c017ca7a" providerId="ADAL" clId="{6A468684-2423-4BEC-AFB9-52EF9198E77D}" dt="2023-07-21T01:43:49.363" v="12036" actId="478"/>
          <ac:grpSpMkLst>
            <pc:docMk/>
            <pc:sldMk cId="128196309" sldId="309"/>
            <ac:grpSpMk id="363" creationId="{34976D70-FF29-C3FA-530B-D40DAFB309A5}"/>
          </ac:grpSpMkLst>
        </pc:grpChg>
        <pc:grpChg chg="del">
          <ac:chgData name="Hakima Laribi" userId="801ab3f2-b582-423d-95b6-cfe2c017ca7a" providerId="ADAL" clId="{6A468684-2423-4BEC-AFB9-52EF9198E77D}" dt="2023-07-21T01:43:49.363" v="12036" actId="478"/>
          <ac:grpSpMkLst>
            <pc:docMk/>
            <pc:sldMk cId="128196309" sldId="309"/>
            <ac:grpSpMk id="366" creationId="{8C45AE95-CAB6-D169-C006-EB4B038F9D1D}"/>
          </ac:grpSpMkLst>
        </pc:grpChg>
        <pc:grpChg chg="del">
          <ac:chgData name="Hakima Laribi" userId="801ab3f2-b582-423d-95b6-cfe2c017ca7a" providerId="ADAL" clId="{6A468684-2423-4BEC-AFB9-52EF9198E77D}" dt="2023-07-21T01:43:49.363" v="12036" actId="478"/>
          <ac:grpSpMkLst>
            <pc:docMk/>
            <pc:sldMk cId="128196309" sldId="309"/>
            <ac:grpSpMk id="369" creationId="{8A594751-D62B-3AC1-FC75-75A0247F10B7}"/>
          </ac:grpSpMkLst>
        </pc:grpChg>
        <pc:grpChg chg="mod">
          <ac:chgData name="Hakima Laribi" userId="801ab3f2-b582-423d-95b6-cfe2c017ca7a" providerId="ADAL" clId="{6A468684-2423-4BEC-AFB9-52EF9198E77D}" dt="2023-07-21T02:04:12.447" v="12545" actId="1035"/>
          <ac:grpSpMkLst>
            <pc:docMk/>
            <pc:sldMk cId="128196309" sldId="309"/>
            <ac:grpSpMk id="417" creationId="{043A4B8C-EE6A-9A84-E78E-270F5DE2549E}"/>
          </ac:grpSpMkLst>
        </pc:grpChg>
        <pc:grpChg chg="mod">
          <ac:chgData name="Hakima Laribi" userId="801ab3f2-b582-423d-95b6-cfe2c017ca7a" providerId="ADAL" clId="{6A468684-2423-4BEC-AFB9-52EF9198E77D}" dt="2023-07-21T02:04:12.447" v="12545" actId="1035"/>
          <ac:grpSpMkLst>
            <pc:docMk/>
            <pc:sldMk cId="128196309" sldId="309"/>
            <ac:grpSpMk id="424" creationId="{78CCE63C-948C-E616-A5B2-68608CC8EC6D}"/>
          </ac:grpSpMkLst>
        </pc:grpChg>
        <pc:grpChg chg="mod">
          <ac:chgData name="Hakima Laribi" userId="801ab3f2-b582-423d-95b6-cfe2c017ca7a" providerId="ADAL" clId="{6A468684-2423-4BEC-AFB9-52EF9198E77D}" dt="2023-07-21T02:04:12.447" v="12545" actId="1035"/>
          <ac:grpSpMkLst>
            <pc:docMk/>
            <pc:sldMk cId="128196309" sldId="309"/>
            <ac:grpSpMk id="431" creationId="{A1D7A8F5-D17F-04B5-17FC-D9DCF1717795}"/>
          </ac:grpSpMkLst>
        </pc:grpChg>
        <pc:picChg chg="del">
          <ac:chgData name="Hakima Laribi" userId="801ab3f2-b582-423d-95b6-cfe2c017ca7a" providerId="ADAL" clId="{6A468684-2423-4BEC-AFB9-52EF9198E77D}" dt="2023-07-21T01:43:57.833" v="12038" actId="478"/>
          <ac:picMkLst>
            <pc:docMk/>
            <pc:sldMk cId="128196309" sldId="309"/>
            <ac:picMk id="446" creationId="{AF042A09-40BC-26F1-31BE-10B5E51A326D}"/>
          </ac:picMkLst>
        </pc:picChg>
        <pc:cxnChg chg="add mod">
          <ac:chgData name="Hakima Laribi" userId="801ab3f2-b582-423d-95b6-cfe2c017ca7a" providerId="ADAL" clId="{6A468684-2423-4BEC-AFB9-52EF9198E77D}" dt="2023-07-25T11:42:55.454" v="19506" actId="14100"/>
          <ac:cxnSpMkLst>
            <pc:docMk/>
            <pc:sldMk cId="128196309" sldId="309"/>
            <ac:cxnSpMk id="7" creationId="{C9A21A9D-7BCF-AE77-621C-48319A9057BB}"/>
          </ac:cxnSpMkLst>
        </pc:cxnChg>
        <pc:cxnChg chg="add mod">
          <ac:chgData name="Hakima Laribi" userId="801ab3f2-b582-423d-95b6-cfe2c017ca7a" providerId="ADAL" clId="{6A468684-2423-4BEC-AFB9-52EF9198E77D}" dt="2023-07-21T02:04:12.447" v="12545" actId="1035"/>
          <ac:cxnSpMkLst>
            <pc:docMk/>
            <pc:sldMk cId="128196309" sldId="309"/>
            <ac:cxnSpMk id="22" creationId="{A396DD60-A1B6-DDC9-32B1-3D1EDA8FE102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217" creationId="{001C7F34-9991-22BB-DD6D-87D87191A7E8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218" creationId="{255B8F23-0496-EB9A-5457-58386E7F8368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219" creationId="{ACCC4194-13C5-7E0D-D2E0-6D1A23BF40E0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222" creationId="{6BB6E3B6-05B8-EF08-4AB6-92797D254918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223" creationId="{F724FEBA-8B6C-E410-CC28-9A21AF83327F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224" creationId="{631DB07A-4B13-560E-56E0-4CBCF7156AD9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374" creationId="{BCE6B0C5-DF9D-BA3A-9617-A6BC9AA797DF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377" creationId="{8668A67D-6983-82DA-0776-A280771537A7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379" creationId="{BA79A1AA-B930-8979-E51E-ED6FCD6DAC93}"/>
          </ac:cxnSpMkLst>
        </pc:cxnChg>
        <pc:cxnChg chg="del">
          <ac:chgData name="Hakima Laribi" userId="801ab3f2-b582-423d-95b6-cfe2c017ca7a" providerId="ADAL" clId="{6A468684-2423-4BEC-AFB9-52EF9198E77D}" dt="2023-07-21T01:43:49.363" v="12036" actId="478"/>
          <ac:cxnSpMkLst>
            <pc:docMk/>
            <pc:sldMk cId="128196309" sldId="309"/>
            <ac:cxnSpMk id="383" creationId="{EF597C5B-DB3B-A6CA-43AB-FBFA7402AB2E}"/>
          </ac:cxnSpMkLst>
        </pc:cxnChg>
        <pc:cxnChg chg="mod">
          <ac:chgData name="Hakima Laribi" userId="801ab3f2-b582-423d-95b6-cfe2c017ca7a" providerId="ADAL" clId="{6A468684-2423-4BEC-AFB9-52EF9198E77D}" dt="2023-07-21T02:04:12.447" v="12545" actId="1035"/>
          <ac:cxnSpMkLst>
            <pc:docMk/>
            <pc:sldMk cId="128196309" sldId="309"/>
            <ac:cxnSpMk id="392" creationId="{5241B1D3-CD48-66C5-F278-1FD020BB5B17}"/>
          </ac:cxnSpMkLst>
        </pc:cxnChg>
        <pc:cxnChg chg="mod">
          <ac:chgData name="Hakima Laribi" userId="801ab3f2-b582-423d-95b6-cfe2c017ca7a" providerId="ADAL" clId="{6A468684-2423-4BEC-AFB9-52EF9198E77D}" dt="2023-07-21T02:04:12.447" v="12545" actId="1035"/>
          <ac:cxnSpMkLst>
            <pc:docMk/>
            <pc:sldMk cId="128196309" sldId="309"/>
            <ac:cxnSpMk id="393" creationId="{CB45264E-6608-8216-604A-A4FEDE488F56}"/>
          </ac:cxnSpMkLst>
        </pc:cxnChg>
        <pc:cxnChg chg="mod">
          <ac:chgData name="Hakima Laribi" userId="801ab3f2-b582-423d-95b6-cfe2c017ca7a" providerId="ADAL" clId="{6A468684-2423-4BEC-AFB9-52EF9198E77D}" dt="2023-07-21T02:04:12.447" v="12545" actId="1035"/>
          <ac:cxnSpMkLst>
            <pc:docMk/>
            <pc:sldMk cId="128196309" sldId="309"/>
            <ac:cxnSpMk id="394" creationId="{D541607D-A135-BE74-4354-E21CDEF4545C}"/>
          </ac:cxnSpMkLst>
        </pc:cxnChg>
        <pc:cxnChg chg="del">
          <ac:chgData name="Hakima Laribi" userId="801ab3f2-b582-423d-95b6-cfe2c017ca7a" providerId="ADAL" clId="{6A468684-2423-4BEC-AFB9-52EF9198E77D}" dt="2023-07-21T01:45:15.141" v="12047" actId="478"/>
          <ac:cxnSpMkLst>
            <pc:docMk/>
            <pc:sldMk cId="128196309" sldId="309"/>
            <ac:cxnSpMk id="395" creationId="{3B7238FC-6BBB-D202-5B4A-AD8CFAB19770}"/>
          </ac:cxnSpMkLst>
        </pc:cxnChg>
        <pc:cxnChg chg="del mod">
          <ac:chgData name="Hakima Laribi" userId="801ab3f2-b582-423d-95b6-cfe2c017ca7a" providerId="ADAL" clId="{6A468684-2423-4BEC-AFB9-52EF9198E77D}" dt="2023-07-21T01:45:16.464" v="12048" actId="478"/>
          <ac:cxnSpMkLst>
            <pc:docMk/>
            <pc:sldMk cId="128196309" sldId="309"/>
            <ac:cxnSpMk id="396" creationId="{7AD6FBAE-8FED-D8F4-E73C-EF16B33EC84A}"/>
          </ac:cxnSpMkLst>
        </pc:cxnChg>
        <pc:cxnChg chg="del mod">
          <ac:chgData name="Hakima Laribi" userId="801ab3f2-b582-423d-95b6-cfe2c017ca7a" providerId="ADAL" clId="{6A468684-2423-4BEC-AFB9-52EF9198E77D}" dt="2023-07-21T01:45:21.978" v="12051" actId="478"/>
          <ac:cxnSpMkLst>
            <pc:docMk/>
            <pc:sldMk cId="128196309" sldId="309"/>
            <ac:cxnSpMk id="397" creationId="{FF019611-9913-AEB1-7D83-E09A49EC0B8B}"/>
          </ac:cxnSpMkLst>
        </pc:cxnChg>
        <pc:cxnChg chg="del">
          <ac:chgData name="Hakima Laribi" userId="801ab3f2-b582-423d-95b6-cfe2c017ca7a" providerId="ADAL" clId="{6A468684-2423-4BEC-AFB9-52EF9198E77D}" dt="2023-07-21T01:44:23.839" v="12044" actId="478"/>
          <ac:cxnSpMkLst>
            <pc:docMk/>
            <pc:sldMk cId="128196309" sldId="309"/>
            <ac:cxnSpMk id="411" creationId="{6B6F6EEF-DFA4-86F8-F64E-5E51C214C4DF}"/>
          </ac:cxnSpMkLst>
        </pc:cxnChg>
        <pc:cxnChg chg="del">
          <ac:chgData name="Hakima Laribi" userId="801ab3f2-b582-423d-95b6-cfe2c017ca7a" providerId="ADAL" clId="{6A468684-2423-4BEC-AFB9-52EF9198E77D}" dt="2023-07-21T01:45:13.409" v="12046" actId="478"/>
          <ac:cxnSpMkLst>
            <pc:docMk/>
            <pc:sldMk cId="128196309" sldId="309"/>
            <ac:cxnSpMk id="413" creationId="{518CC7E1-8380-0961-903D-8B9034D22277}"/>
          </ac:cxnSpMkLst>
        </pc:cxnChg>
        <pc:cxnChg chg="del">
          <ac:chgData name="Hakima Laribi" userId="801ab3f2-b582-423d-95b6-cfe2c017ca7a" providerId="ADAL" clId="{6A468684-2423-4BEC-AFB9-52EF9198E77D}" dt="2023-07-21T01:45:19.194" v="12050" actId="478"/>
          <ac:cxnSpMkLst>
            <pc:docMk/>
            <pc:sldMk cId="128196309" sldId="309"/>
            <ac:cxnSpMk id="414" creationId="{9CBE669D-F94E-316A-98AE-1C5231655C0A}"/>
          </ac:cxnSpMkLst>
        </pc:cxnChg>
        <pc:cxnChg chg="del">
          <ac:chgData name="Hakima Laribi" userId="801ab3f2-b582-423d-95b6-cfe2c017ca7a" providerId="ADAL" clId="{6A468684-2423-4BEC-AFB9-52EF9198E77D}" dt="2023-07-21T01:45:17.777" v="12049" actId="478"/>
          <ac:cxnSpMkLst>
            <pc:docMk/>
            <pc:sldMk cId="128196309" sldId="309"/>
            <ac:cxnSpMk id="415" creationId="{257D383A-8337-3C5E-1AE6-FB2F1C107C0C}"/>
          </ac:cxnSpMkLst>
        </pc:cxnChg>
      </pc:sldChg>
      <pc:sldChg chg="addSp delSp modSp add mod delAnim modAnim">
        <pc:chgData name="Hakima Laribi" userId="801ab3f2-b582-423d-95b6-cfe2c017ca7a" providerId="ADAL" clId="{6A468684-2423-4BEC-AFB9-52EF9198E77D}" dt="2023-07-25T11:54:29.646" v="19551"/>
        <pc:sldMkLst>
          <pc:docMk/>
          <pc:sldMk cId="3636169172" sldId="310"/>
        </pc:sldMkLst>
        <pc:spChg chg="mod">
          <ac:chgData name="Hakima Laribi" userId="801ab3f2-b582-423d-95b6-cfe2c017ca7a" providerId="ADAL" clId="{6A468684-2423-4BEC-AFB9-52EF9198E77D}" dt="2023-07-21T15:34:50.058" v="13875" actId="1076"/>
          <ac:spMkLst>
            <pc:docMk/>
            <pc:sldMk cId="3636169172" sldId="310"/>
            <ac:spMk id="2" creationId="{7632FE86-992B-6946-A8AA-EDDA67DB3303}"/>
          </ac:spMkLst>
        </pc:spChg>
        <pc:spChg chg="mod">
          <ac:chgData name="Hakima Laribi" userId="801ab3f2-b582-423d-95b6-cfe2c017ca7a" providerId="ADAL" clId="{6A468684-2423-4BEC-AFB9-52EF9198E77D}" dt="2023-07-21T14:27:59.960" v="12843" actId="1076"/>
          <ac:spMkLst>
            <pc:docMk/>
            <pc:sldMk cId="3636169172" sldId="310"/>
            <ac:spMk id="3" creationId="{00000000-0000-0000-0000-000000000000}"/>
          </ac:spMkLst>
        </pc:spChg>
        <pc:spChg chg="add del mod">
          <ac:chgData name="Hakima Laribi" userId="801ab3f2-b582-423d-95b6-cfe2c017ca7a" providerId="ADAL" clId="{6A468684-2423-4BEC-AFB9-52EF9198E77D}" dt="2023-07-25T11:52:23.654" v="19534" actId="478"/>
          <ac:spMkLst>
            <pc:docMk/>
            <pc:sldMk cId="3636169172" sldId="310"/>
            <ac:spMk id="4" creationId="{991AE0ED-3F4E-7F64-8F5F-0ED4A4F91662}"/>
          </ac:spMkLst>
        </pc:spChg>
        <pc:spChg chg="mod">
          <ac:chgData name="Hakima Laribi" userId="801ab3f2-b582-423d-95b6-cfe2c017ca7a" providerId="ADAL" clId="{6A468684-2423-4BEC-AFB9-52EF9198E77D}" dt="2023-07-21T14:07:18.364" v="12767" actId="115"/>
          <ac:spMkLst>
            <pc:docMk/>
            <pc:sldMk cId="3636169172" sldId="310"/>
            <ac:spMk id="5" creationId="{F6C2B368-7236-C767-CA1D-0E56F5522516}"/>
          </ac:spMkLst>
        </pc:spChg>
        <pc:spChg chg="del">
          <ac:chgData name="Hakima Laribi" userId="801ab3f2-b582-423d-95b6-cfe2c017ca7a" providerId="ADAL" clId="{6A468684-2423-4BEC-AFB9-52EF9198E77D}" dt="2023-07-21T14:18:45.766" v="12774" actId="478"/>
          <ac:spMkLst>
            <pc:docMk/>
            <pc:sldMk cId="3636169172" sldId="310"/>
            <ac:spMk id="6" creationId="{75447A1B-1458-6B28-79BB-A3BB487AA021}"/>
          </ac:spMkLst>
        </pc:spChg>
        <pc:spChg chg="add del mod">
          <ac:chgData name="Hakima Laribi" userId="801ab3f2-b582-423d-95b6-cfe2c017ca7a" providerId="ADAL" clId="{6A468684-2423-4BEC-AFB9-52EF9198E77D}" dt="2023-07-25T11:52:21.001" v="19533" actId="478"/>
          <ac:spMkLst>
            <pc:docMk/>
            <pc:sldMk cId="3636169172" sldId="310"/>
            <ac:spMk id="6" creationId="{B439A10D-32E0-C6A3-6F50-0522C5DF5F9A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8" creationId="{F68420CD-8BD1-3BCF-E4E3-1BAD075CA85C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9" creationId="{AA455F7D-87E7-FE06-4595-6D0376C7B2A9}"/>
          </ac:spMkLst>
        </pc:spChg>
        <pc:spChg chg="add mod">
          <ac:chgData name="Hakima Laribi" userId="801ab3f2-b582-423d-95b6-cfe2c017ca7a" providerId="ADAL" clId="{6A468684-2423-4BEC-AFB9-52EF9198E77D}" dt="2023-07-25T11:52:47.990" v="19540" actId="571"/>
          <ac:spMkLst>
            <pc:docMk/>
            <pc:sldMk cId="3636169172" sldId="310"/>
            <ac:spMk id="10" creationId="{6D87F124-3E49-CC91-378E-E5C3EC3C7945}"/>
          </ac:spMkLst>
        </pc:spChg>
        <pc:spChg chg="add mod">
          <ac:chgData name="Hakima Laribi" userId="801ab3f2-b582-423d-95b6-cfe2c017ca7a" providerId="ADAL" clId="{6A468684-2423-4BEC-AFB9-52EF9198E77D}" dt="2023-07-25T11:52:47.990" v="19540" actId="571"/>
          <ac:spMkLst>
            <pc:docMk/>
            <pc:sldMk cId="3636169172" sldId="310"/>
            <ac:spMk id="11" creationId="{D86250F1-4F4B-6E21-3EB2-8E91BFDE8F79}"/>
          </ac:spMkLst>
        </pc:spChg>
        <pc:spChg chg="add mod">
          <ac:chgData name="Hakima Laribi" userId="801ab3f2-b582-423d-95b6-cfe2c017ca7a" providerId="ADAL" clId="{6A468684-2423-4BEC-AFB9-52EF9198E77D}" dt="2023-07-25T11:52:47.990" v="19540" actId="571"/>
          <ac:spMkLst>
            <pc:docMk/>
            <pc:sldMk cId="3636169172" sldId="310"/>
            <ac:spMk id="12" creationId="{82E1F1E9-E311-BC94-D071-7FCB22CCE53F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15" creationId="{932166EF-EFE4-3279-8744-76BA7DE00C68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16" creationId="{9E36CA9B-299E-80EB-B9B9-653CD2860A7B}"/>
          </ac:spMkLst>
        </pc:spChg>
        <pc:spChg chg="del">
          <ac:chgData name="Hakima Laribi" userId="801ab3f2-b582-423d-95b6-cfe2c017ca7a" providerId="ADAL" clId="{6A468684-2423-4BEC-AFB9-52EF9198E77D}" dt="2023-07-21T14:18:45.766" v="12774" actId="478"/>
          <ac:spMkLst>
            <pc:docMk/>
            <pc:sldMk cId="3636169172" sldId="310"/>
            <ac:spMk id="18" creationId="{E4003C1A-E484-7233-26AC-4E22D3BE1C1B}"/>
          </ac:spMkLst>
        </pc:spChg>
        <pc:spChg chg="del">
          <ac:chgData name="Hakima Laribi" userId="801ab3f2-b582-423d-95b6-cfe2c017ca7a" providerId="ADAL" clId="{6A468684-2423-4BEC-AFB9-52EF9198E77D}" dt="2023-07-21T14:18:45.766" v="12774" actId="478"/>
          <ac:spMkLst>
            <pc:docMk/>
            <pc:sldMk cId="3636169172" sldId="310"/>
            <ac:spMk id="19" creationId="{7FE33EBE-A240-A464-463B-9421AA1CB116}"/>
          </ac:spMkLst>
        </pc:spChg>
        <pc:spChg chg="del mod">
          <ac:chgData name="Hakima Laribi" userId="801ab3f2-b582-423d-95b6-cfe2c017ca7a" providerId="ADAL" clId="{6A468684-2423-4BEC-AFB9-52EF9198E77D}" dt="2023-07-21T14:07:23.895" v="12769" actId="478"/>
          <ac:spMkLst>
            <pc:docMk/>
            <pc:sldMk cId="3636169172" sldId="310"/>
            <ac:spMk id="20" creationId="{DA079B48-C444-16BA-5098-742172F476AB}"/>
          </ac:spMkLst>
        </pc:spChg>
        <pc:spChg chg="del">
          <ac:chgData name="Hakima Laribi" userId="801ab3f2-b582-423d-95b6-cfe2c017ca7a" providerId="ADAL" clId="{6A468684-2423-4BEC-AFB9-52EF9198E77D}" dt="2023-07-21T14:18:45.766" v="12774" actId="478"/>
          <ac:spMkLst>
            <pc:docMk/>
            <pc:sldMk cId="3636169172" sldId="310"/>
            <ac:spMk id="23" creationId="{B169619D-086F-E347-2764-AB61EF83CFA0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24" creationId="{C1480DDE-9FA0-F0F6-8D09-4A4C37A52433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25" creationId="{3451B211-6CCA-83B6-8DC3-15863F61A8A0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27" creationId="{B7E79B0C-CBB2-8533-269E-69443BA720F0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28" creationId="{D213EFCD-79F3-23CA-EC18-3013AEFCC97C}"/>
          </ac:spMkLst>
        </pc:spChg>
        <pc:spChg chg="mod">
          <ac:chgData name="Hakima Laribi" userId="801ab3f2-b582-423d-95b6-cfe2c017ca7a" providerId="ADAL" clId="{6A468684-2423-4BEC-AFB9-52EF9198E77D}" dt="2023-07-21T14:21:27.455" v="12796"/>
          <ac:spMkLst>
            <pc:docMk/>
            <pc:sldMk cId="3636169172" sldId="310"/>
            <ac:spMk id="30" creationId="{FC9FAD13-081B-5CFE-7730-1309EC235445}"/>
          </ac:spMkLst>
        </pc:spChg>
        <pc:spChg chg="mod">
          <ac:chgData name="Hakima Laribi" userId="801ab3f2-b582-423d-95b6-cfe2c017ca7a" providerId="ADAL" clId="{6A468684-2423-4BEC-AFB9-52EF9198E77D}" dt="2023-07-21T14:21:27.455" v="12796"/>
          <ac:spMkLst>
            <pc:docMk/>
            <pc:sldMk cId="3636169172" sldId="310"/>
            <ac:spMk id="31" creationId="{FDD12365-E934-8818-E886-2D43F506753A}"/>
          </ac:spMkLst>
        </pc:spChg>
        <pc:spChg chg="mod">
          <ac:chgData name="Hakima Laribi" userId="801ab3f2-b582-423d-95b6-cfe2c017ca7a" providerId="ADAL" clId="{6A468684-2423-4BEC-AFB9-52EF9198E77D}" dt="2023-07-21T14:21:33.918" v="12798"/>
          <ac:spMkLst>
            <pc:docMk/>
            <pc:sldMk cId="3636169172" sldId="310"/>
            <ac:spMk id="33" creationId="{BEE5DCD2-637B-2C5E-C618-64E62299B81E}"/>
          </ac:spMkLst>
        </pc:spChg>
        <pc:spChg chg="mod">
          <ac:chgData name="Hakima Laribi" userId="801ab3f2-b582-423d-95b6-cfe2c017ca7a" providerId="ADAL" clId="{6A468684-2423-4BEC-AFB9-52EF9198E77D}" dt="2023-07-21T14:21:33.918" v="12798"/>
          <ac:spMkLst>
            <pc:docMk/>
            <pc:sldMk cId="3636169172" sldId="310"/>
            <ac:spMk id="34" creationId="{8B50D4D5-4690-1382-F44E-AE3D9A675F56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36" creationId="{8F40D011-65DA-1265-6B66-A3110ABAC6AA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37" creationId="{CBD1D582-3084-B660-B8DD-794F210E3700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39" creationId="{7FDCB451-AE1D-3514-92C8-AE903EFC156E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40" creationId="{301CA60F-AAF5-4524-3B9A-B9555A3B3E67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42" creationId="{B64978B0-574E-C43A-7EB7-E1D047C4538E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43" creationId="{B2DC4064-0878-3F82-F42E-1F2F5E343049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45" creationId="{65A03C1E-1DEC-C7CC-F0B3-71E30B59A554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46" creationId="{4E0E8829-24F9-30F1-B7F8-9EA632B6A726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48" creationId="{DFD5CE09-172E-1565-07C6-D24C51185125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49" creationId="{861BF84B-BB75-55A8-C224-740B52E2CE4B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51" creationId="{9D29BEA4-0E3F-AFC6-D6A5-7FC38178B7B9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52" creationId="{490A70F3-0B1C-9C54-0084-2D3F01512C6D}"/>
          </ac:spMkLst>
        </pc:spChg>
        <pc:spChg chg="add del mod">
          <ac:chgData name="Hakima Laribi" userId="801ab3f2-b582-423d-95b6-cfe2c017ca7a" providerId="ADAL" clId="{6A468684-2423-4BEC-AFB9-52EF9198E77D}" dt="2023-07-21T14:36:55.067" v="12995" actId="478"/>
          <ac:spMkLst>
            <pc:docMk/>
            <pc:sldMk cId="3636169172" sldId="310"/>
            <ac:spMk id="53" creationId="{8C2284ED-7169-E5B7-B7CC-6E9220133385}"/>
          </ac:spMkLst>
        </pc:spChg>
        <pc:spChg chg="add del mod">
          <ac:chgData name="Hakima Laribi" userId="801ab3f2-b582-423d-95b6-cfe2c017ca7a" providerId="ADAL" clId="{6A468684-2423-4BEC-AFB9-52EF9198E77D}" dt="2023-07-21T14:38:04.642" v="13012" actId="478"/>
          <ac:spMkLst>
            <pc:docMk/>
            <pc:sldMk cId="3636169172" sldId="310"/>
            <ac:spMk id="54" creationId="{26E4708D-EE8A-E3D2-5BA8-C6321D141A29}"/>
          </ac:spMkLst>
        </pc:spChg>
        <pc:spChg chg="add mod">
          <ac:chgData name="Hakima Laribi" userId="801ab3f2-b582-423d-95b6-cfe2c017ca7a" providerId="ADAL" clId="{6A468684-2423-4BEC-AFB9-52EF9198E77D}" dt="2023-07-21T19:53:53.142" v="15786" actId="1076"/>
          <ac:spMkLst>
            <pc:docMk/>
            <pc:sldMk cId="3636169172" sldId="310"/>
            <ac:spMk id="57" creationId="{4227560B-C0A3-6357-33F7-11927D188807}"/>
          </ac:spMkLst>
        </pc:spChg>
        <pc:spChg chg="add 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58" creationId="{707A587B-0230-8ADF-1624-76EB1BDB3180}"/>
          </ac:spMkLst>
        </pc:spChg>
        <pc:spChg chg="add del mod">
          <ac:chgData name="Hakima Laribi" userId="801ab3f2-b582-423d-95b6-cfe2c017ca7a" providerId="ADAL" clId="{6A468684-2423-4BEC-AFB9-52EF9198E77D}" dt="2023-07-21T14:39:57.443" v="13053" actId="478"/>
          <ac:spMkLst>
            <pc:docMk/>
            <pc:sldMk cId="3636169172" sldId="310"/>
            <ac:spMk id="59" creationId="{1BAC5928-760D-2D62-3F4D-C72897E0CEBE}"/>
          </ac:spMkLst>
        </pc:spChg>
        <pc:spChg chg="add del mod">
          <ac:chgData name="Hakima Laribi" userId="801ab3f2-b582-423d-95b6-cfe2c017ca7a" providerId="ADAL" clId="{6A468684-2423-4BEC-AFB9-52EF9198E77D}" dt="2023-07-21T15:05:06.601" v="13574" actId="478"/>
          <ac:spMkLst>
            <pc:docMk/>
            <pc:sldMk cId="3636169172" sldId="310"/>
            <ac:spMk id="60" creationId="{5A730641-26D9-A1F3-4000-E6FEAC055C8F}"/>
          </ac:spMkLst>
        </pc:spChg>
        <pc:spChg chg="add mod">
          <ac:chgData name="Hakima Laribi" userId="801ab3f2-b582-423d-95b6-cfe2c017ca7a" providerId="ADAL" clId="{6A468684-2423-4BEC-AFB9-52EF9198E77D}" dt="2023-07-25T11:52:34.816" v="19536" actId="1076"/>
          <ac:spMkLst>
            <pc:docMk/>
            <pc:sldMk cId="3636169172" sldId="310"/>
            <ac:spMk id="61" creationId="{EC12F56D-4F15-54D1-FA62-EC6BAD577302}"/>
          </ac:spMkLst>
        </pc:spChg>
        <pc:spChg chg="add 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62" creationId="{A9A777C9-C223-7657-0503-BDDD1577CB83}"/>
          </ac:spMkLst>
        </pc:spChg>
        <pc:spChg chg="add mod">
          <ac:chgData name="Hakima Laribi" userId="801ab3f2-b582-423d-95b6-cfe2c017ca7a" providerId="ADAL" clId="{6A468684-2423-4BEC-AFB9-52EF9198E77D}" dt="2023-07-25T11:52:39.326" v="19538" actId="1076"/>
          <ac:spMkLst>
            <pc:docMk/>
            <pc:sldMk cId="3636169172" sldId="310"/>
            <ac:spMk id="63" creationId="{DCF21C5C-1B6F-6FFE-EC06-9ABC51F71999}"/>
          </ac:spMkLst>
        </pc:spChg>
        <pc:spChg chg="add 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384" creationId="{8A583597-4888-DF0E-E2EC-DB84ECF318FC}"/>
          </ac:spMkLst>
        </pc:spChg>
        <pc:spChg chg="add mod">
          <ac:chgData name="Hakima Laribi" userId="801ab3f2-b582-423d-95b6-cfe2c017ca7a" providerId="ADAL" clId="{6A468684-2423-4BEC-AFB9-52EF9198E77D}" dt="2023-07-25T11:52:34.816" v="19536" actId="1076"/>
          <ac:spMkLst>
            <pc:docMk/>
            <pc:sldMk cId="3636169172" sldId="310"/>
            <ac:spMk id="385" creationId="{E042CA60-C443-98E0-0C9F-AFA31857C827}"/>
          </ac:spMkLst>
        </pc:spChg>
        <pc:spChg chg="add mod">
          <ac:chgData name="Hakima Laribi" userId="801ab3f2-b582-423d-95b6-cfe2c017ca7a" providerId="ADAL" clId="{6A468684-2423-4BEC-AFB9-52EF9198E77D}" dt="2023-07-21T14:49:50.177" v="13380" actId="20577"/>
          <ac:spMkLst>
            <pc:docMk/>
            <pc:sldMk cId="3636169172" sldId="310"/>
            <ac:spMk id="386" creationId="{BE926B40-C910-6273-AE77-FD9BE6EA4791}"/>
          </ac:spMkLst>
        </pc:spChg>
        <pc:spChg chg="add mod">
          <ac:chgData name="Hakima Laribi" userId="801ab3f2-b582-423d-95b6-cfe2c017ca7a" providerId="ADAL" clId="{6A468684-2423-4BEC-AFB9-52EF9198E77D}" dt="2023-07-21T14:45:52.011" v="13321" actId="1076"/>
          <ac:spMkLst>
            <pc:docMk/>
            <pc:sldMk cId="3636169172" sldId="310"/>
            <ac:spMk id="387" creationId="{4C6A4C8D-A902-3ED1-2B14-E96DE9069052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388" creationId="{35A1469E-4B27-B973-7AD1-3444688610DF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389" creationId="{366524F0-A453-60DD-16D8-FBF6D4F71EF0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390" creationId="{E2FCF35E-2456-2A37-F54E-FA6C633C509E}"/>
          </ac:spMkLst>
        </pc:spChg>
        <pc:spChg chg="mod">
          <ac:chgData name="Hakima Laribi" userId="801ab3f2-b582-423d-95b6-cfe2c017ca7a" providerId="ADAL" clId="{6A468684-2423-4BEC-AFB9-52EF9198E77D}" dt="2023-07-21T14:43:23.399" v="13135" actId="1036"/>
          <ac:spMkLst>
            <pc:docMk/>
            <pc:sldMk cId="3636169172" sldId="310"/>
            <ac:spMk id="391" creationId="{0D16E3AA-0B2D-DE37-AE98-00F8CC6749F8}"/>
          </ac:spMkLst>
        </pc:spChg>
        <pc:spChg chg="add mod">
          <ac:chgData name="Hakima Laribi" userId="801ab3f2-b582-423d-95b6-cfe2c017ca7a" providerId="ADAL" clId="{6A468684-2423-4BEC-AFB9-52EF9198E77D}" dt="2023-07-21T14:47:03.247" v="13333" actId="208"/>
          <ac:spMkLst>
            <pc:docMk/>
            <pc:sldMk cId="3636169172" sldId="310"/>
            <ac:spMk id="397" creationId="{255CC0AF-C8E9-EAB5-B4D6-23A0A42AF3E1}"/>
          </ac:spMkLst>
        </pc:spChg>
        <pc:spChg chg="add mod">
          <ac:chgData name="Hakima Laribi" userId="801ab3f2-b582-423d-95b6-cfe2c017ca7a" providerId="ADAL" clId="{6A468684-2423-4BEC-AFB9-52EF9198E77D}" dt="2023-07-21T14:47:21.776" v="13337" actId="14100"/>
          <ac:spMkLst>
            <pc:docMk/>
            <pc:sldMk cId="3636169172" sldId="310"/>
            <ac:spMk id="398" creationId="{D17FFF17-5A31-F820-7CDF-D7D2F31FF308}"/>
          </ac:spMkLst>
        </pc:spChg>
        <pc:spChg chg="add del mod">
          <ac:chgData name="Hakima Laribi" userId="801ab3f2-b582-423d-95b6-cfe2c017ca7a" providerId="ADAL" clId="{6A468684-2423-4BEC-AFB9-52EF9198E77D}" dt="2023-07-21T14:47:30.910" v="13339"/>
          <ac:spMkLst>
            <pc:docMk/>
            <pc:sldMk cId="3636169172" sldId="310"/>
            <ac:spMk id="400" creationId="{3A9E487A-AEF0-6825-A3AF-8D1242041275}"/>
          </ac:spMkLst>
        </pc:spChg>
        <pc:spChg chg="add del mod">
          <ac:chgData name="Hakima Laribi" userId="801ab3f2-b582-423d-95b6-cfe2c017ca7a" providerId="ADAL" clId="{6A468684-2423-4BEC-AFB9-52EF9198E77D}" dt="2023-07-21T14:47:59.597" v="13350" actId="478"/>
          <ac:spMkLst>
            <pc:docMk/>
            <pc:sldMk cId="3636169172" sldId="310"/>
            <ac:spMk id="401" creationId="{B3D547B9-9E71-A13A-95C0-F787601E081C}"/>
          </ac:spMkLst>
        </pc:spChg>
        <pc:spChg chg="add del mod">
          <ac:chgData name="Hakima Laribi" userId="801ab3f2-b582-423d-95b6-cfe2c017ca7a" providerId="ADAL" clId="{6A468684-2423-4BEC-AFB9-52EF9198E77D}" dt="2023-07-21T14:48:23.536" v="13351" actId="478"/>
          <ac:spMkLst>
            <pc:docMk/>
            <pc:sldMk cId="3636169172" sldId="310"/>
            <ac:spMk id="402" creationId="{1A141355-3475-F0AE-26D9-4269ACB3020C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05" creationId="{46FE24DA-AA7C-CD9B-6366-C0863F2B709C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06" creationId="{E7DC4BEA-F5B3-BE03-70A1-7F55321B3B1E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08" creationId="{392AEE04-2F26-A2E2-7ABA-80915872C369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09" creationId="{5A09263E-959A-1C35-D8B0-F11B441DBDBC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11" creationId="{B2DC3DF5-5390-8A66-A6A3-E7222A553B67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12" creationId="{09395017-A325-396F-6A43-62B6CE8104B0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14" creationId="{6393A455-C02B-1A64-E30F-78A8718FACFC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15" creationId="{A4DDDF92-4768-8D80-E4D2-C9A73EC2534A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44" creationId="{19BE7C2A-9D3A-2399-425B-7C282DBD46B9}"/>
          </ac:spMkLst>
        </pc:spChg>
        <pc:spChg chg="mod">
          <ac:chgData name="Hakima Laribi" userId="801ab3f2-b582-423d-95b6-cfe2c017ca7a" providerId="ADAL" clId="{6A468684-2423-4BEC-AFB9-52EF9198E77D}" dt="2023-07-21T14:47:34.812" v="13340"/>
          <ac:spMkLst>
            <pc:docMk/>
            <pc:sldMk cId="3636169172" sldId="310"/>
            <ac:spMk id="445" creationId="{2511FF8F-BE70-37D5-F56A-63D5571EA98A}"/>
          </ac:spMkLst>
        </pc:spChg>
        <pc:spChg chg="add mod">
          <ac:chgData name="Hakima Laribi" userId="801ab3f2-b582-423d-95b6-cfe2c017ca7a" providerId="ADAL" clId="{6A468684-2423-4BEC-AFB9-52EF9198E77D}" dt="2023-07-21T15:42:57.747" v="14099" actId="1076"/>
          <ac:spMkLst>
            <pc:docMk/>
            <pc:sldMk cId="3636169172" sldId="310"/>
            <ac:spMk id="449" creationId="{C3930AA9-9160-E556-3CCA-F74F04FC088E}"/>
          </ac:spMkLst>
        </pc:spChg>
        <pc:spChg chg="add mod">
          <ac:chgData name="Hakima Laribi" userId="801ab3f2-b582-423d-95b6-cfe2c017ca7a" providerId="ADAL" clId="{6A468684-2423-4BEC-AFB9-52EF9198E77D}" dt="2023-07-21T15:05:07.048" v="13575"/>
          <ac:spMkLst>
            <pc:docMk/>
            <pc:sldMk cId="3636169172" sldId="310"/>
            <ac:spMk id="450" creationId="{F436B880-0917-9DC7-3DAC-8C75408EDBF5}"/>
          </ac:spMkLst>
        </pc:spChg>
        <pc:spChg chg="add del mod">
          <ac:chgData name="Hakima Laribi" userId="801ab3f2-b582-423d-95b6-cfe2c017ca7a" providerId="ADAL" clId="{6A468684-2423-4BEC-AFB9-52EF9198E77D}" dt="2023-07-21T15:16:32.982" v="13678"/>
          <ac:spMkLst>
            <pc:docMk/>
            <pc:sldMk cId="3636169172" sldId="310"/>
            <ac:spMk id="451" creationId="{3E26C46B-4310-2156-39CD-F0917A23BCB1}"/>
          </ac:spMkLst>
        </pc:spChg>
        <pc:spChg chg="add del mod">
          <ac:chgData name="Hakima Laribi" userId="801ab3f2-b582-423d-95b6-cfe2c017ca7a" providerId="ADAL" clId="{6A468684-2423-4BEC-AFB9-52EF9198E77D}" dt="2023-07-21T15:16:52.639" v="13682"/>
          <ac:spMkLst>
            <pc:docMk/>
            <pc:sldMk cId="3636169172" sldId="310"/>
            <ac:spMk id="452" creationId="{F8FF8E86-2FEF-32D3-7734-5AA270363678}"/>
          </ac:spMkLst>
        </pc:spChg>
        <pc:spChg chg="add del mod">
          <ac:chgData name="Hakima Laribi" userId="801ab3f2-b582-423d-95b6-cfe2c017ca7a" providerId="ADAL" clId="{6A468684-2423-4BEC-AFB9-52EF9198E77D}" dt="2023-07-21T15:16:52.639" v="13682"/>
          <ac:spMkLst>
            <pc:docMk/>
            <pc:sldMk cId="3636169172" sldId="310"/>
            <ac:spMk id="453" creationId="{26963A4A-7C74-9A03-8BEF-1DFB29E216A0}"/>
          </ac:spMkLst>
        </pc:spChg>
        <pc:spChg chg="add mod">
          <ac:chgData name="Hakima Laribi" userId="801ab3f2-b582-423d-95b6-cfe2c017ca7a" providerId="ADAL" clId="{6A468684-2423-4BEC-AFB9-52EF9198E77D}" dt="2023-07-25T11:54:09.842" v="19549" actId="1076"/>
          <ac:spMkLst>
            <pc:docMk/>
            <pc:sldMk cId="3636169172" sldId="310"/>
            <ac:spMk id="455" creationId="{6AC97548-5470-05F1-0E43-A537C97D243B}"/>
          </ac:spMkLst>
        </pc:spChg>
        <pc:spChg chg="add mod">
          <ac:chgData name="Hakima Laribi" userId="801ab3f2-b582-423d-95b6-cfe2c017ca7a" providerId="ADAL" clId="{6A468684-2423-4BEC-AFB9-52EF9198E77D}" dt="2023-07-25T11:53:49.011" v="19546" actId="20577"/>
          <ac:spMkLst>
            <pc:docMk/>
            <pc:sldMk cId="3636169172" sldId="310"/>
            <ac:spMk id="456" creationId="{E88F3B7C-B2CB-34DE-6047-C7FAEBE0D2F3}"/>
          </ac:spMkLst>
        </pc:spChg>
        <pc:spChg chg="add del mod">
          <ac:chgData name="Hakima Laribi" userId="801ab3f2-b582-423d-95b6-cfe2c017ca7a" providerId="ADAL" clId="{6A468684-2423-4BEC-AFB9-52EF9198E77D}" dt="2023-07-21T15:40:28.437" v="14068" actId="478"/>
          <ac:spMkLst>
            <pc:docMk/>
            <pc:sldMk cId="3636169172" sldId="310"/>
            <ac:spMk id="457" creationId="{D71E3BEE-FC32-F1EF-FE62-17BA85F6185A}"/>
          </ac:spMkLst>
        </pc:spChg>
        <pc:spChg chg="add del mod">
          <ac:chgData name="Hakima Laribi" userId="801ab3f2-b582-423d-95b6-cfe2c017ca7a" providerId="ADAL" clId="{6A468684-2423-4BEC-AFB9-52EF9198E77D}" dt="2023-07-21T15:40:31.548" v="14070" actId="478"/>
          <ac:spMkLst>
            <pc:docMk/>
            <pc:sldMk cId="3636169172" sldId="310"/>
            <ac:spMk id="458" creationId="{CEFA393F-FAB8-BE95-5BE6-FF6FA484ED0F}"/>
          </ac:spMkLst>
        </pc:spChg>
        <pc:grpChg chg="del">
          <ac:chgData name="Hakima Laribi" userId="801ab3f2-b582-423d-95b6-cfe2c017ca7a" providerId="ADAL" clId="{6A468684-2423-4BEC-AFB9-52EF9198E77D}" dt="2023-07-21T14:18:39.513" v="12771" actId="478"/>
          <ac:grpSpMkLst>
            <pc:docMk/>
            <pc:sldMk cId="3636169172" sldId="310"/>
            <ac:grpSpMk id="4" creationId="{8848D055-7093-FA57-AAE7-E48FA09D742C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7" creationId="{60D6B1F8-9D5E-1B5D-239E-8CA91B07457B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14" creationId="{9D9D43B7-0D2D-F087-2869-E29DAE8A2222}"/>
          </ac:grpSpMkLst>
        </pc:grpChg>
        <pc:grpChg chg="del">
          <ac:chgData name="Hakima Laribi" userId="801ab3f2-b582-423d-95b6-cfe2c017ca7a" providerId="ADAL" clId="{6A468684-2423-4BEC-AFB9-52EF9198E77D}" dt="2023-07-21T14:18:45.766" v="12774" actId="478"/>
          <ac:grpSpMkLst>
            <pc:docMk/>
            <pc:sldMk cId="3636169172" sldId="310"/>
            <ac:grpSpMk id="17" creationId="{F8EDAE22-50F3-47FA-0AE2-45C8C7607250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21" creationId="{B2EA7054-8A29-5A62-59FF-FAFEE6935E38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26" creationId="{7544219D-9E21-D878-35E1-8F8C50B5E6A3}"/>
          </ac:grpSpMkLst>
        </pc:grpChg>
        <pc:grpChg chg="add del mod">
          <ac:chgData name="Hakima Laribi" userId="801ab3f2-b582-423d-95b6-cfe2c017ca7a" providerId="ADAL" clId="{6A468684-2423-4BEC-AFB9-52EF9198E77D}" dt="2023-07-21T14:21:29.076" v="12797"/>
          <ac:grpSpMkLst>
            <pc:docMk/>
            <pc:sldMk cId="3636169172" sldId="310"/>
            <ac:grpSpMk id="29" creationId="{E315496E-EE4A-F172-BB52-C92F76E1ED67}"/>
          </ac:grpSpMkLst>
        </pc:grpChg>
        <pc:grpChg chg="add del mod">
          <ac:chgData name="Hakima Laribi" userId="801ab3f2-b582-423d-95b6-cfe2c017ca7a" providerId="ADAL" clId="{6A468684-2423-4BEC-AFB9-52EF9198E77D}" dt="2023-07-21T14:21:36.784" v="12799"/>
          <ac:grpSpMkLst>
            <pc:docMk/>
            <pc:sldMk cId="3636169172" sldId="310"/>
            <ac:grpSpMk id="32" creationId="{8C18E323-F4A2-CA5B-9061-ABE0EC6FC06F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35" creationId="{CF0ADE2F-E3E9-7162-8488-B180B8DA1823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38" creationId="{806EBF15-A1BE-32D4-DA56-3E9851FD8B77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41" creationId="{0D3E17E3-E5BE-BFB9-9CAC-1BF0F199D2FA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44" creationId="{520D3D55-48C2-2F3A-3F87-FB349003B4A4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47" creationId="{0B7D9DDB-FD7D-2E74-F3BE-C5D379054B49}"/>
          </ac:grpSpMkLst>
        </pc:grpChg>
        <pc:grpChg chg="add mod">
          <ac:chgData name="Hakima Laribi" userId="801ab3f2-b582-423d-95b6-cfe2c017ca7a" providerId="ADAL" clId="{6A468684-2423-4BEC-AFB9-52EF9198E77D}" dt="2023-07-21T14:43:23.399" v="13135" actId="1036"/>
          <ac:grpSpMkLst>
            <pc:docMk/>
            <pc:sldMk cId="3636169172" sldId="310"/>
            <ac:grpSpMk id="50" creationId="{B4FD6A84-074C-22C2-9C50-461261568FE1}"/>
          </ac:grpSpMkLst>
        </pc:grpChg>
        <pc:grpChg chg="add del mod">
          <ac:chgData name="Hakima Laribi" userId="801ab3f2-b582-423d-95b6-cfe2c017ca7a" providerId="ADAL" clId="{6A468684-2423-4BEC-AFB9-52EF9198E77D}" dt="2023-07-21T14:47:46.623" v="13346" actId="478"/>
          <ac:grpSpMkLst>
            <pc:docMk/>
            <pc:sldMk cId="3636169172" sldId="310"/>
            <ac:grpSpMk id="404" creationId="{0F823721-C5F3-2547-82B1-81A2A383B281}"/>
          </ac:grpSpMkLst>
        </pc:grpChg>
        <pc:grpChg chg="add del mod">
          <ac:chgData name="Hakima Laribi" userId="801ab3f2-b582-423d-95b6-cfe2c017ca7a" providerId="ADAL" clId="{6A468684-2423-4BEC-AFB9-52EF9198E77D}" dt="2023-07-21T14:47:42.943" v="13343" actId="478"/>
          <ac:grpSpMkLst>
            <pc:docMk/>
            <pc:sldMk cId="3636169172" sldId="310"/>
            <ac:grpSpMk id="407" creationId="{813C616A-C140-0C07-3EA0-1602103F6D6A}"/>
          </ac:grpSpMkLst>
        </pc:grpChg>
        <pc:grpChg chg="add del mod">
          <ac:chgData name="Hakima Laribi" userId="801ab3f2-b582-423d-95b6-cfe2c017ca7a" providerId="ADAL" clId="{6A468684-2423-4BEC-AFB9-52EF9198E77D}" dt="2023-07-21T14:47:45.597" v="13345" actId="478"/>
          <ac:grpSpMkLst>
            <pc:docMk/>
            <pc:sldMk cId="3636169172" sldId="310"/>
            <ac:grpSpMk id="410" creationId="{2D244E47-9EBE-15E0-E189-7854CC0061BB}"/>
          </ac:grpSpMkLst>
        </pc:grpChg>
        <pc:grpChg chg="add del mod">
          <ac:chgData name="Hakima Laribi" userId="801ab3f2-b582-423d-95b6-cfe2c017ca7a" providerId="ADAL" clId="{6A468684-2423-4BEC-AFB9-52EF9198E77D}" dt="2023-07-21T14:47:41.289" v="13342" actId="478"/>
          <ac:grpSpMkLst>
            <pc:docMk/>
            <pc:sldMk cId="3636169172" sldId="310"/>
            <ac:grpSpMk id="413" creationId="{23994AE0-791F-91A0-C95E-5F7E9EFF6B1D}"/>
          </ac:grpSpMkLst>
        </pc:grpChg>
        <pc:grpChg chg="add del mod">
          <ac:chgData name="Hakima Laribi" userId="801ab3f2-b582-423d-95b6-cfe2c017ca7a" providerId="ADAL" clId="{6A468684-2423-4BEC-AFB9-52EF9198E77D}" dt="2023-07-21T14:47:44.337" v="13344" actId="478"/>
          <ac:grpSpMkLst>
            <pc:docMk/>
            <pc:sldMk cId="3636169172" sldId="310"/>
            <ac:grpSpMk id="416" creationId="{A1E3A881-3BA9-123E-877A-A8AADAD25957}"/>
          </ac:grpSpMkLst>
        </pc:grpChg>
        <pc:grpChg chg="del">
          <ac:chgData name="Hakima Laribi" userId="801ab3f2-b582-423d-95b6-cfe2c017ca7a" providerId="ADAL" clId="{6A468684-2423-4BEC-AFB9-52EF9198E77D}" dt="2023-07-21T14:18:38.066" v="12770" actId="478"/>
          <ac:grpSpMkLst>
            <pc:docMk/>
            <pc:sldMk cId="3636169172" sldId="310"/>
            <ac:grpSpMk id="417" creationId="{043A4B8C-EE6A-9A84-E78E-270F5DE2549E}"/>
          </ac:grpSpMkLst>
        </pc:grpChg>
        <pc:grpChg chg="del">
          <ac:chgData name="Hakima Laribi" userId="801ab3f2-b582-423d-95b6-cfe2c017ca7a" providerId="ADAL" clId="{6A468684-2423-4BEC-AFB9-52EF9198E77D}" dt="2023-07-21T14:18:43.696" v="12773" actId="478"/>
          <ac:grpSpMkLst>
            <pc:docMk/>
            <pc:sldMk cId="3636169172" sldId="310"/>
            <ac:grpSpMk id="424" creationId="{78CCE63C-948C-E616-A5B2-68608CC8EC6D}"/>
          </ac:grpSpMkLst>
        </pc:grpChg>
        <pc:grpChg chg="del">
          <ac:chgData name="Hakima Laribi" userId="801ab3f2-b582-423d-95b6-cfe2c017ca7a" providerId="ADAL" clId="{6A468684-2423-4BEC-AFB9-52EF9198E77D}" dt="2023-07-21T14:18:40.819" v="12772" actId="478"/>
          <ac:grpSpMkLst>
            <pc:docMk/>
            <pc:sldMk cId="3636169172" sldId="310"/>
            <ac:grpSpMk id="431" creationId="{A1D7A8F5-D17F-04B5-17FC-D9DCF1717795}"/>
          </ac:grpSpMkLst>
        </pc:grpChg>
        <pc:cxnChg chg="mod">
          <ac:chgData name="Hakima Laribi" userId="801ab3f2-b582-423d-95b6-cfe2c017ca7a" providerId="ADAL" clId="{6A468684-2423-4BEC-AFB9-52EF9198E77D}" dt="2023-07-21T14:43:23.399" v="13135" actId="1036"/>
          <ac:cxnSpMkLst>
            <pc:docMk/>
            <pc:sldMk cId="3636169172" sldId="310"/>
            <ac:cxnSpMk id="22" creationId="{A396DD60-A1B6-DDC9-32B1-3D1EDA8FE102}"/>
          </ac:cxnSpMkLst>
        </pc:cxnChg>
        <pc:cxnChg chg="mod">
          <ac:chgData name="Hakima Laribi" userId="801ab3f2-b582-423d-95b6-cfe2c017ca7a" providerId="ADAL" clId="{6A468684-2423-4BEC-AFB9-52EF9198E77D}" dt="2023-07-21T14:43:23.399" v="13135" actId="1036"/>
          <ac:cxnSpMkLst>
            <pc:docMk/>
            <pc:sldMk cId="3636169172" sldId="310"/>
            <ac:cxnSpMk id="392" creationId="{5241B1D3-CD48-66C5-F278-1FD020BB5B17}"/>
          </ac:cxnSpMkLst>
        </pc:cxnChg>
        <pc:cxnChg chg="mod">
          <ac:chgData name="Hakima Laribi" userId="801ab3f2-b582-423d-95b6-cfe2c017ca7a" providerId="ADAL" clId="{6A468684-2423-4BEC-AFB9-52EF9198E77D}" dt="2023-07-21T14:43:23.399" v="13135" actId="1036"/>
          <ac:cxnSpMkLst>
            <pc:docMk/>
            <pc:sldMk cId="3636169172" sldId="310"/>
            <ac:cxnSpMk id="393" creationId="{CB45264E-6608-8216-604A-A4FEDE488F56}"/>
          </ac:cxnSpMkLst>
        </pc:cxnChg>
        <pc:cxnChg chg="mod">
          <ac:chgData name="Hakima Laribi" userId="801ab3f2-b582-423d-95b6-cfe2c017ca7a" providerId="ADAL" clId="{6A468684-2423-4BEC-AFB9-52EF9198E77D}" dt="2023-07-21T14:43:23.399" v="13135" actId="1036"/>
          <ac:cxnSpMkLst>
            <pc:docMk/>
            <pc:sldMk cId="3636169172" sldId="310"/>
            <ac:cxnSpMk id="394" creationId="{D541607D-A135-BE74-4354-E21CDEF4545C}"/>
          </ac:cxnSpMkLst>
        </pc:cxnChg>
        <pc:cxnChg chg="add mod">
          <ac:chgData name="Hakima Laribi" userId="801ab3f2-b582-423d-95b6-cfe2c017ca7a" providerId="ADAL" clId="{6A468684-2423-4BEC-AFB9-52EF9198E77D}" dt="2023-07-25T11:52:34.816" v="19536" actId="1076"/>
          <ac:cxnSpMkLst>
            <pc:docMk/>
            <pc:sldMk cId="3636169172" sldId="310"/>
            <ac:cxnSpMk id="396" creationId="{30D39C0F-A637-DF7A-4278-8CD9D83482D7}"/>
          </ac:cxnSpMkLst>
        </pc:cxnChg>
        <pc:cxnChg chg="add del mod">
          <ac:chgData name="Hakima Laribi" userId="801ab3f2-b582-423d-95b6-cfe2c017ca7a" providerId="ADAL" clId="{6A468684-2423-4BEC-AFB9-52EF9198E77D}" dt="2023-07-21T14:47:58.135" v="13349" actId="478"/>
          <ac:cxnSpMkLst>
            <pc:docMk/>
            <pc:sldMk cId="3636169172" sldId="310"/>
            <ac:cxnSpMk id="403" creationId="{28E46F0E-B866-C564-09BC-EBDF646945F0}"/>
          </ac:cxnSpMkLst>
        </pc:cxnChg>
      </pc:sldChg>
      <pc:sldChg chg="addSp delSp modSp add mod ord modAnim">
        <pc:chgData name="Hakima Laribi" userId="801ab3f2-b582-423d-95b6-cfe2c017ca7a" providerId="ADAL" clId="{6A468684-2423-4BEC-AFB9-52EF9198E77D}" dt="2023-07-25T15:19:05.642" v="19740" actId="1035"/>
        <pc:sldMkLst>
          <pc:docMk/>
          <pc:sldMk cId="1192075297" sldId="311"/>
        </pc:sldMkLst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6" creationId="{D040889D-95EC-E50C-E883-FEC7D530093A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10" creationId="{EF6BCFDA-C8E0-E12E-035E-E8465A91BE90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11" creationId="{22ADA074-C06C-72EC-2499-47F7A2A20578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12" creationId="{B44122F4-A27E-660A-5CA4-F81F123CB5B0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13" creationId="{82926741-8356-9B84-535C-7FA047AA2926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17" creationId="{9A65347A-ADCC-3DCA-5646-2E7A31EBE4F1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19" creationId="{2F6887D2-F7D6-7D1E-542D-0298ABA74522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20" creationId="{25150F67-D507-5F78-B31C-44120486164C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23" creationId="{D91E49B1-4130-172D-C8D5-9F9F802AA330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29" creationId="{3CDDBAB8-A5FA-62F6-6525-0E979817AEC3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30" creationId="{0650CDFB-3D0E-345D-0ABA-176073A44D60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31" creationId="{971AAE7E-CFFA-9194-32B8-0A752AC883FB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33" creationId="{915B0386-3B2D-7DE9-866F-C309E9CC6DEB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34" creationId="{E1B92134-1750-3042-BF40-FC2619F9191B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53" creationId="{4C0C5F85-1C59-21F9-1913-F89E634C6E02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54" creationId="{85AC2643-E49C-6940-1967-9825DC3D555C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55" creationId="{EBD7CBA3-CD11-AAAC-2B50-86746F95E735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56" creationId="{12C0F53F-2CA1-79C2-D7F7-9DB815F0C04B}"/>
          </ac:spMkLst>
        </pc:spChg>
        <pc:spChg chg="mod">
          <ac:chgData name="Hakima Laribi" userId="801ab3f2-b582-423d-95b6-cfe2c017ca7a" providerId="ADAL" clId="{6A468684-2423-4BEC-AFB9-52EF9198E77D}" dt="2023-07-25T15:19:05.642" v="19740" actId="1035"/>
          <ac:spMkLst>
            <pc:docMk/>
            <pc:sldMk cId="1192075297" sldId="311"/>
            <ac:spMk id="57" creationId="{4227560B-C0A3-6357-33F7-11927D188807}"/>
          </ac:spMkLst>
        </pc:spChg>
        <pc:spChg chg="del">
          <ac:chgData name="Hakima Laribi" userId="801ab3f2-b582-423d-95b6-cfe2c017ca7a" providerId="ADAL" clId="{6A468684-2423-4BEC-AFB9-52EF9198E77D}" dt="2023-07-21T15:03:22.413" v="13559" actId="478"/>
          <ac:spMkLst>
            <pc:docMk/>
            <pc:sldMk cId="1192075297" sldId="311"/>
            <ac:spMk id="58" creationId="{707A587B-0230-8ADF-1624-76EB1BDB3180}"/>
          </ac:spMkLst>
        </pc:spChg>
        <pc:spChg chg="add del mod">
          <ac:chgData name="Hakima Laribi" userId="801ab3f2-b582-423d-95b6-cfe2c017ca7a" providerId="ADAL" clId="{6A468684-2423-4BEC-AFB9-52EF9198E77D}" dt="2023-07-25T11:47:23.599" v="19523" actId="478"/>
          <ac:spMkLst>
            <pc:docMk/>
            <pc:sldMk cId="1192075297" sldId="311"/>
            <ac:spMk id="58" creationId="{FDB477AA-69B2-F381-2EE4-CDB585BF5BFF}"/>
          </ac:spMkLst>
        </pc:spChg>
        <pc:spChg chg="mod">
          <ac:chgData name="Hakima Laribi" userId="801ab3f2-b582-423d-95b6-cfe2c017ca7a" providerId="ADAL" clId="{6A468684-2423-4BEC-AFB9-52EF9198E77D}" dt="2023-07-21T15:04:50.243" v="13573" actId="20577"/>
          <ac:spMkLst>
            <pc:docMk/>
            <pc:sldMk cId="1192075297" sldId="311"/>
            <ac:spMk id="60" creationId="{5A730641-26D9-A1F3-4000-E6FEAC055C8F}"/>
          </ac:spMkLst>
        </pc:spChg>
        <pc:spChg chg="add del mod">
          <ac:chgData name="Hakima Laribi" userId="801ab3f2-b582-423d-95b6-cfe2c017ca7a" providerId="ADAL" clId="{6A468684-2423-4BEC-AFB9-52EF9198E77D}" dt="2023-07-21T15:06:05.718" v="13608" actId="20577"/>
          <ac:spMkLst>
            <pc:docMk/>
            <pc:sldMk cId="1192075297" sldId="311"/>
            <ac:spMk id="61" creationId="{EC12F56D-4F15-54D1-FA62-EC6BAD577302}"/>
          </ac:spMkLst>
        </pc:spChg>
        <pc:spChg chg="mod">
          <ac:chgData name="Hakima Laribi" userId="801ab3f2-b582-423d-95b6-cfe2c017ca7a" providerId="ADAL" clId="{6A468684-2423-4BEC-AFB9-52EF9198E77D}" dt="2023-07-21T15:06:14.176" v="13621" actId="20577"/>
          <ac:spMkLst>
            <pc:docMk/>
            <pc:sldMk cId="1192075297" sldId="311"/>
            <ac:spMk id="63" creationId="{DCF21C5C-1B6F-6FFE-EC06-9ABC51F71999}"/>
          </ac:spMkLst>
        </pc:spChg>
        <pc:spChg chg="del">
          <ac:chgData name="Hakima Laribi" userId="801ab3f2-b582-423d-95b6-cfe2c017ca7a" providerId="ADAL" clId="{6A468684-2423-4BEC-AFB9-52EF9198E77D}" dt="2023-07-21T15:03:28.221" v="13560" actId="478"/>
          <ac:spMkLst>
            <pc:docMk/>
            <pc:sldMk cId="1192075297" sldId="311"/>
            <ac:spMk id="385" creationId="{E042CA60-C443-98E0-0C9F-AFA31857C827}"/>
          </ac:spMkLst>
        </pc:spChg>
        <pc:spChg chg="mod">
          <ac:chgData name="Hakima Laribi" userId="801ab3f2-b582-423d-95b6-cfe2c017ca7a" providerId="ADAL" clId="{6A468684-2423-4BEC-AFB9-52EF9198E77D}" dt="2023-07-21T15:03:10.994" v="13556" actId="14100"/>
          <ac:spMkLst>
            <pc:docMk/>
            <pc:sldMk cId="1192075297" sldId="311"/>
            <ac:spMk id="386" creationId="{BE926B40-C910-6273-AE77-FD9BE6EA4791}"/>
          </ac:spMkLst>
        </pc:spChg>
        <pc:spChg chg="del mod">
          <ac:chgData name="Hakima Laribi" userId="801ab3f2-b582-423d-95b6-cfe2c017ca7a" providerId="ADAL" clId="{6A468684-2423-4BEC-AFB9-52EF9198E77D}" dt="2023-07-21T15:06:17.188" v="13622" actId="478"/>
          <ac:spMkLst>
            <pc:docMk/>
            <pc:sldMk cId="1192075297" sldId="311"/>
            <ac:spMk id="387" creationId="{4C6A4C8D-A902-3ED1-2B14-E96DE9069052}"/>
          </ac:spMkLst>
        </pc:spChg>
        <pc:spChg chg="del">
          <ac:chgData name="Hakima Laribi" userId="801ab3f2-b582-423d-95b6-cfe2c017ca7a" providerId="ADAL" clId="{6A468684-2423-4BEC-AFB9-52EF9198E77D}" dt="2023-07-21T15:03:19.581" v="13558" actId="478"/>
          <ac:spMkLst>
            <pc:docMk/>
            <pc:sldMk cId="1192075297" sldId="311"/>
            <ac:spMk id="397" creationId="{255CC0AF-C8E9-EAB5-B4D6-23A0A42AF3E1}"/>
          </ac:spMkLst>
        </pc:spChg>
        <pc:spChg chg="del">
          <ac:chgData name="Hakima Laribi" userId="801ab3f2-b582-423d-95b6-cfe2c017ca7a" providerId="ADAL" clId="{6A468684-2423-4BEC-AFB9-52EF9198E77D}" dt="2023-07-21T15:03:17.051" v="13557" actId="478"/>
          <ac:spMkLst>
            <pc:docMk/>
            <pc:sldMk cId="1192075297" sldId="311"/>
            <ac:spMk id="398" creationId="{D17FFF17-5A31-F820-7CDF-D7D2F31FF308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448" creationId="{C4C823CB-8EC0-6A6A-68FF-6167D10C23D0}"/>
          </ac:spMkLst>
        </pc:spChg>
        <pc:spChg chg="mod">
          <ac:chgData name="Hakima Laribi" userId="801ab3f2-b582-423d-95b6-cfe2c017ca7a" providerId="ADAL" clId="{6A468684-2423-4BEC-AFB9-52EF9198E77D}" dt="2023-07-21T15:06:44.885" v="13670" actId="5793"/>
          <ac:spMkLst>
            <pc:docMk/>
            <pc:sldMk cId="1192075297" sldId="311"/>
            <ac:spMk id="449" creationId="{C3930AA9-9160-E556-3CCA-F74F04FC088E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450" creationId="{CC7EE948-9B67-13A5-2428-BA1F28F6BF41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451" creationId="{97D7B13A-EFEF-C555-BFC4-626AA440ECC8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452" creationId="{EB1900E8-D5F3-106D-559E-09D1D2557BB4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453" creationId="{79EE96AD-6A93-1B62-0FA8-59B42D5FFFC8}"/>
          </ac:spMkLst>
        </pc:spChg>
        <pc:spChg chg="mod">
          <ac:chgData name="Hakima Laribi" userId="801ab3f2-b582-423d-95b6-cfe2c017ca7a" providerId="ADAL" clId="{6A468684-2423-4BEC-AFB9-52EF9198E77D}" dt="2023-07-21T15:03:57.231" v="13562"/>
          <ac:spMkLst>
            <pc:docMk/>
            <pc:sldMk cId="1192075297" sldId="311"/>
            <ac:spMk id="454" creationId="{4E1D7A19-72BF-15EC-7C02-5EC3839B74EA}"/>
          </ac:spMkLst>
        </pc:spChg>
        <pc:spChg chg="add del mod">
          <ac:chgData name="Hakima Laribi" userId="801ab3f2-b582-423d-95b6-cfe2c017ca7a" providerId="ADAL" clId="{6A468684-2423-4BEC-AFB9-52EF9198E77D}" dt="2023-07-21T15:05:27.321" v="13586" actId="478"/>
          <ac:spMkLst>
            <pc:docMk/>
            <pc:sldMk cId="1192075297" sldId="311"/>
            <ac:spMk id="455" creationId="{336FBC2D-1290-C062-6972-A37D7E84B974}"/>
          </ac:spMkLst>
        </pc:spChg>
        <pc:grpChg chg="add mod">
          <ac:chgData name="Hakima Laribi" userId="801ab3f2-b582-423d-95b6-cfe2c017ca7a" providerId="ADAL" clId="{6A468684-2423-4BEC-AFB9-52EF9198E77D}" dt="2023-07-21T15:04:01.479" v="13563" actId="1076"/>
          <ac:grpSpMkLst>
            <pc:docMk/>
            <pc:sldMk cId="1192075297" sldId="311"/>
            <ac:grpSpMk id="4" creationId="{6D56B929-3FB0-E49A-7009-BC8400BE12A2}"/>
          </ac:grpSpMkLst>
        </pc:grpChg>
        <pc:grpChg chg="add mod">
          <ac:chgData name="Hakima Laribi" userId="801ab3f2-b582-423d-95b6-cfe2c017ca7a" providerId="ADAL" clId="{6A468684-2423-4BEC-AFB9-52EF9198E77D}" dt="2023-07-21T15:04:01.479" v="13563" actId="1076"/>
          <ac:grpSpMkLst>
            <pc:docMk/>
            <pc:sldMk cId="1192075297" sldId="311"/>
            <ac:grpSpMk id="18" creationId="{EB6C9245-C787-43B3-5908-732F42EB67E6}"/>
          </ac:grpSpMkLst>
        </pc:grpChg>
        <pc:grpChg chg="add mod">
          <ac:chgData name="Hakima Laribi" userId="801ab3f2-b582-423d-95b6-cfe2c017ca7a" providerId="ADAL" clId="{6A468684-2423-4BEC-AFB9-52EF9198E77D}" dt="2023-07-21T15:04:01.479" v="13563" actId="1076"/>
          <ac:grpSpMkLst>
            <pc:docMk/>
            <pc:sldMk cId="1192075297" sldId="311"/>
            <ac:grpSpMk id="32" creationId="{CF4D27B1-7939-92E3-CA1E-7C6FC300756A}"/>
          </ac:grpSpMkLst>
        </pc:grpChg>
        <pc:grpChg chg="add mod">
          <ac:chgData name="Hakima Laribi" userId="801ab3f2-b582-423d-95b6-cfe2c017ca7a" providerId="ADAL" clId="{6A468684-2423-4BEC-AFB9-52EF9198E77D}" dt="2023-07-21T15:04:01.479" v="13563" actId="1076"/>
          <ac:grpSpMkLst>
            <pc:docMk/>
            <pc:sldMk cId="1192075297" sldId="311"/>
            <ac:grpSpMk id="59" creationId="{6E40ABF7-EDAD-ADAD-2CC6-47DE9B14DEFA}"/>
          </ac:grpSpMkLst>
        </pc:grpChg>
        <pc:cxnChg chg="del mod">
          <ac:chgData name="Hakima Laribi" userId="801ab3f2-b582-423d-95b6-cfe2c017ca7a" providerId="ADAL" clId="{6A468684-2423-4BEC-AFB9-52EF9198E77D}" dt="2023-07-21T15:06:19.038" v="13623" actId="478"/>
          <ac:cxnSpMkLst>
            <pc:docMk/>
            <pc:sldMk cId="1192075297" sldId="311"/>
            <ac:cxnSpMk id="396" creationId="{30D39C0F-A637-DF7A-4278-8CD9D83482D7}"/>
          </ac:cxnSpMkLst>
        </pc:cxnChg>
      </pc:sldChg>
      <pc:sldChg chg="addSp delSp modSp add mod delAnim modAnim">
        <pc:chgData name="Hakima Laribi" userId="801ab3f2-b582-423d-95b6-cfe2c017ca7a" providerId="ADAL" clId="{6A468684-2423-4BEC-AFB9-52EF9198E77D}" dt="2023-07-25T12:02:39.750" v="19571"/>
        <pc:sldMkLst>
          <pc:docMk/>
          <pc:sldMk cId="84555067" sldId="312"/>
        </pc:sldMkLst>
        <pc:spChg chg="add mod">
          <ac:chgData name="Hakima Laribi" userId="801ab3f2-b582-423d-95b6-cfe2c017ca7a" providerId="ADAL" clId="{6A468684-2423-4BEC-AFB9-52EF9198E77D}" dt="2023-07-21T15:27:10.600" v="13769" actId="1076"/>
          <ac:spMkLst>
            <pc:docMk/>
            <pc:sldMk cId="84555067" sldId="312"/>
            <ac:spMk id="4" creationId="{9E0785BF-8EA9-CD34-1799-E8785B669CBF}"/>
          </ac:spMkLst>
        </pc:spChg>
        <pc:spChg chg="add mod">
          <ac:chgData name="Hakima Laribi" userId="801ab3f2-b582-423d-95b6-cfe2c017ca7a" providerId="ADAL" clId="{6A468684-2423-4BEC-AFB9-52EF9198E77D}" dt="2023-07-21T15:28:40.541" v="13790" actId="1076"/>
          <ac:spMkLst>
            <pc:docMk/>
            <pc:sldMk cId="84555067" sldId="312"/>
            <ac:spMk id="6" creationId="{8AEC9B4F-50A1-4BF4-73FE-347AB777EFCC}"/>
          </ac:spMkLst>
        </pc:spChg>
        <pc:spChg chg="add mod">
          <ac:chgData name="Hakima Laribi" userId="801ab3f2-b582-423d-95b6-cfe2c017ca7a" providerId="ADAL" clId="{6A468684-2423-4BEC-AFB9-52EF9198E77D}" dt="2023-07-21T15:28:54.736" v="13794" actId="1076"/>
          <ac:spMkLst>
            <pc:docMk/>
            <pc:sldMk cId="84555067" sldId="312"/>
            <ac:spMk id="10" creationId="{E9B4C16F-C69D-934F-923A-C31E1DB0B640}"/>
          </ac:spMkLst>
        </pc:spChg>
        <pc:spChg chg="add mod">
          <ac:chgData name="Hakima Laribi" userId="801ab3f2-b582-423d-95b6-cfe2c017ca7a" providerId="ADAL" clId="{6A468684-2423-4BEC-AFB9-52EF9198E77D}" dt="2023-07-21T15:28:54.736" v="13794" actId="1076"/>
          <ac:spMkLst>
            <pc:docMk/>
            <pc:sldMk cId="84555067" sldId="312"/>
            <ac:spMk id="11" creationId="{ECA2AE7B-F31B-A2C8-C1BA-EE583F92C779}"/>
          </ac:spMkLst>
        </pc:spChg>
        <pc:spChg chg="add mod">
          <ac:chgData name="Hakima Laribi" userId="801ab3f2-b582-423d-95b6-cfe2c017ca7a" providerId="ADAL" clId="{6A468684-2423-4BEC-AFB9-52EF9198E77D}" dt="2023-07-21T15:29:41.660" v="13804" actId="20577"/>
          <ac:spMkLst>
            <pc:docMk/>
            <pc:sldMk cId="84555067" sldId="312"/>
            <ac:spMk id="12" creationId="{1DAB2054-AD96-E0F3-84C2-334598ACE3C4}"/>
          </ac:spMkLst>
        </pc:spChg>
        <pc:spChg chg="add mod">
          <ac:chgData name="Hakima Laribi" userId="801ab3f2-b582-423d-95b6-cfe2c017ca7a" providerId="ADAL" clId="{6A468684-2423-4BEC-AFB9-52EF9198E77D}" dt="2023-07-25T12:01:18.958" v="19556" actId="20577"/>
          <ac:spMkLst>
            <pc:docMk/>
            <pc:sldMk cId="84555067" sldId="312"/>
            <ac:spMk id="18" creationId="{62C2A7BD-2F29-8282-8837-2457325EBFBF}"/>
          </ac:spMkLst>
        </pc:spChg>
        <pc:spChg chg="add mod">
          <ac:chgData name="Hakima Laribi" userId="801ab3f2-b582-423d-95b6-cfe2c017ca7a" providerId="ADAL" clId="{6A468684-2423-4BEC-AFB9-52EF9198E77D}" dt="2023-07-25T12:01:30.374" v="19561" actId="20577"/>
          <ac:spMkLst>
            <pc:docMk/>
            <pc:sldMk cId="84555067" sldId="312"/>
            <ac:spMk id="19" creationId="{50FDA6BE-7363-0F3A-849E-4E489350AE9F}"/>
          </ac:spMkLst>
        </pc:spChg>
        <pc:spChg chg="add mod">
          <ac:chgData name="Hakima Laribi" userId="801ab3f2-b582-423d-95b6-cfe2c017ca7a" providerId="ADAL" clId="{6A468684-2423-4BEC-AFB9-52EF9198E77D}" dt="2023-07-25T12:01:34.657" v="19566" actId="20577"/>
          <ac:spMkLst>
            <pc:docMk/>
            <pc:sldMk cId="84555067" sldId="312"/>
            <ac:spMk id="20" creationId="{E73EB056-9C33-74CA-8039-07104FC9D51E}"/>
          </ac:spMkLst>
        </pc:spChg>
        <pc:spChg chg="add del mod">
          <ac:chgData name="Hakima Laribi" userId="801ab3f2-b582-423d-95b6-cfe2c017ca7a" providerId="ADAL" clId="{6A468684-2423-4BEC-AFB9-52EF9198E77D}" dt="2023-07-21T15:34:11.768" v="13857" actId="478"/>
          <ac:spMkLst>
            <pc:docMk/>
            <pc:sldMk cId="84555067" sldId="312"/>
            <ac:spMk id="53" creationId="{62B99785-1462-32EE-0534-084BA165312D}"/>
          </ac:spMkLst>
        </pc:spChg>
        <pc:spChg chg="add mod">
          <ac:chgData name="Hakima Laribi" userId="801ab3f2-b582-423d-95b6-cfe2c017ca7a" providerId="ADAL" clId="{6A468684-2423-4BEC-AFB9-52EF9198E77D}" dt="2023-07-21T15:34:33.308" v="13868" actId="20577"/>
          <ac:spMkLst>
            <pc:docMk/>
            <pc:sldMk cId="84555067" sldId="312"/>
            <ac:spMk id="54" creationId="{1D1EF44D-DD52-BA26-26EF-3E2314A468B9}"/>
          </ac:spMkLst>
        </pc:spChg>
        <pc:spChg chg="add mod">
          <ac:chgData name="Hakima Laribi" userId="801ab3f2-b582-423d-95b6-cfe2c017ca7a" providerId="ADAL" clId="{6A468684-2423-4BEC-AFB9-52EF9198E77D}" dt="2023-07-21T15:34:42.479" v="13874" actId="20577"/>
          <ac:spMkLst>
            <pc:docMk/>
            <pc:sldMk cId="84555067" sldId="312"/>
            <ac:spMk id="55" creationId="{EA9B0948-8BF4-A6C6-171C-A85C6A8BAFFD}"/>
          </ac:spMkLst>
        </pc:spChg>
        <pc:spChg chg="add mod">
          <ac:chgData name="Hakima Laribi" userId="801ab3f2-b582-423d-95b6-cfe2c017ca7a" providerId="ADAL" clId="{6A468684-2423-4BEC-AFB9-52EF9198E77D}" dt="2023-07-25T12:02:36.599" v="19570" actId="14100"/>
          <ac:spMkLst>
            <pc:docMk/>
            <pc:sldMk cId="84555067" sldId="312"/>
            <ac:spMk id="56" creationId="{9BBA14BF-474B-BF59-5429-3B7F3BD97C35}"/>
          </ac:spMkLst>
        </pc:spChg>
        <pc:spChg chg="del">
          <ac:chgData name="Hakima Laribi" userId="801ab3f2-b582-423d-95b6-cfe2c017ca7a" providerId="ADAL" clId="{6A468684-2423-4BEC-AFB9-52EF9198E77D}" dt="2023-07-21T15:24:57.552" v="13760" actId="478"/>
          <ac:spMkLst>
            <pc:docMk/>
            <pc:sldMk cId="84555067" sldId="312"/>
            <ac:spMk id="57" creationId="{4227560B-C0A3-6357-33F7-11927D188807}"/>
          </ac:spMkLst>
        </pc:spChg>
        <pc:spChg chg="del">
          <ac:chgData name="Hakima Laribi" userId="801ab3f2-b582-423d-95b6-cfe2c017ca7a" providerId="ADAL" clId="{6A468684-2423-4BEC-AFB9-52EF9198E77D}" dt="2023-07-21T15:24:57.552" v="13760" actId="478"/>
          <ac:spMkLst>
            <pc:docMk/>
            <pc:sldMk cId="84555067" sldId="312"/>
            <ac:spMk id="58" creationId="{707A587B-0230-8ADF-1624-76EB1BDB3180}"/>
          </ac:spMkLst>
        </pc:spChg>
        <pc:spChg chg="mod">
          <ac:chgData name="Hakima Laribi" userId="801ab3f2-b582-423d-95b6-cfe2c017ca7a" providerId="ADAL" clId="{6A468684-2423-4BEC-AFB9-52EF9198E77D}" dt="2023-07-21T15:28:29.408" v="13788" actId="20577"/>
          <ac:spMkLst>
            <pc:docMk/>
            <pc:sldMk cId="84555067" sldId="312"/>
            <ac:spMk id="61" creationId="{EC12F56D-4F15-54D1-FA62-EC6BAD577302}"/>
          </ac:spMkLst>
        </pc:spChg>
        <pc:spChg chg="del mod">
          <ac:chgData name="Hakima Laribi" userId="801ab3f2-b582-423d-95b6-cfe2c017ca7a" providerId="ADAL" clId="{6A468684-2423-4BEC-AFB9-52EF9198E77D}" dt="2023-07-21T15:26:55.153" v="13764" actId="478"/>
          <ac:spMkLst>
            <pc:docMk/>
            <pc:sldMk cId="84555067" sldId="312"/>
            <ac:spMk id="62" creationId="{A9A777C9-C223-7657-0503-BDDD1577CB83}"/>
          </ac:spMkLst>
        </pc:spChg>
        <pc:spChg chg="del">
          <ac:chgData name="Hakima Laribi" userId="801ab3f2-b582-423d-95b6-cfe2c017ca7a" providerId="ADAL" clId="{6A468684-2423-4BEC-AFB9-52EF9198E77D}" dt="2023-07-21T15:26:50.627" v="13761" actId="478"/>
          <ac:spMkLst>
            <pc:docMk/>
            <pc:sldMk cId="84555067" sldId="312"/>
            <ac:spMk id="63" creationId="{DCF21C5C-1B6F-6FFE-EC06-9ABC51F71999}"/>
          </ac:spMkLst>
        </pc:spChg>
        <pc:spChg chg="mod">
          <ac:chgData name="Hakima Laribi" userId="801ab3f2-b582-423d-95b6-cfe2c017ca7a" providerId="ADAL" clId="{6A468684-2423-4BEC-AFB9-52EF9198E77D}" dt="2023-07-21T15:27:42.776" v="13778" actId="20577"/>
          <ac:spMkLst>
            <pc:docMk/>
            <pc:sldMk cId="84555067" sldId="312"/>
            <ac:spMk id="385" creationId="{E042CA60-C443-98E0-0C9F-AFA31857C827}"/>
          </ac:spMkLst>
        </pc:spChg>
        <pc:spChg chg="mod">
          <ac:chgData name="Hakima Laribi" userId="801ab3f2-b582-423d-95b6-cfe2c017ca7a" providerId="ADAL" clId="{6A468684-2423-4BEC-AFB9-52EF9198E77D}" dt="2023-07-21T15:29:09.296" v="13800" actId="20577"/>
          <ac:spMkLst>
            <pc:docMk/>
            <pc:sldMk cId="84555067" sldId="312"/>
            <ac:spMk id="386" creationId="{BE926B40-C910-6273-AE77-FD9BE6EA4791}"/>
          </ac:spMkLst>
        </pc:spChg>
        <pc:spChg chg="del">
          <ac:chgData name="Hakima Laribi" userId="801ab3f2-b582-423d-95b6-cfe2c017ca7a" providerId="ADAL" clId="{6A468684-2423-4BEC-AFB9-52EF9198E77D}" dt="2023-07-21T15:26:52.738" v="13762" actId="478"/>
          <ac:spMkLst>
            <pc:docMk/>
            <pc:sldMk cId="84555067" sldId="312"/>
            <ac:spMk id="387" creationId="{4C6A4C8D-A902-3ED1-2B14-E96DE9069052}"/>
          </ac:spMkLst>
        </pc:spChg>
        <pc:spChg chg="del">
          <ac:chgData name="Hakima Laribi" userId="801ab3f2-b582-423d-95b6-cfe2c017ca7a" providerId="ADAL" clId="{6A468684-2423-4BEC-AFB9-52EF9198E77D}" dt="2023-07-21T15:18:40.277" v="13695" actId="478"/>
          <ac:spMkLst>
            <pc:docMk/>
            <pc:sldMk cId="84555067" sldId="312"/>
            <ac:spMk id="388" creationId="{35A1469E-4B27-B973-7AD1-3444688610DF}"/>
          </ac:spMkLst>
        </pc:spChg>
        <pc:spChg chg="del">
          <ac:chgData name="Hakima Laribi" userId="801ab3f2-b582-423d-95b6-cfe2c017ca7a" providerId="ADAL" clId="{6A468684-2423-4BEC-AFB9-52EF9198E77D}" dt="2023-07-21T15:18:40.277" v="13695" actId="478"/>
          <ac:spMkLst>
            <pc:docMk/>
            <pc:sldMk cId="84555067" sldId="312"/>
            <ac:spMk id="389" creationId="{366524F0-A453-60DD-16D8-FBF6D4F71EF0}"/>
          </ac:spMkLst>
        </pc:spChg>
        <pc:spChg chg="del">
          <ac:chgData name="Hakima Laribi" userId="801ab3f2-b582-423d-95b6-cfe2c017ca7a" providerId="ADAL" clId="{6A468684-2423-4BEC-AFB9-52EF9198E77D}" dt="2023-07-21T15:18:40.277" v="13695" actId="478"/>
          <ac:spMkLst>
            <pc:docMk/>
            <pc:sldMk cId="84555067" sldId="312"/>
            <ac:spMk id="390" creationId="{E2FCF35E-2456-2A37-F54E-FA6C633C509E}"/>
          </ac:spMkLst>
        </pc:spChg>
        <pc:spChg chg="del">
          <ac:chgData name="Hakima Laribi" userId="801ab3f2-b582-423d-95b6-cfe2c017ca7a" providerId="ADAL" clId="{6A468684-2423-4BEC-AFB9-52EF9198E77D}" dt="2023-07-21T15:18:40.277" v="13695" actId="478"/>
          <ac:spMkLst>
            <pc:docMk/>
            <pc:sldMk cId="84555067" sldId="312"/>
            <ac:spMk id="391" creationId="{0D16E3AA-0B2D-DE37-AE98-00F8CC6749F8}"/>
          </ac:spMkLst>
        </pc:spChg>
        <pc:spChg chg="del">
          <ac:chgData name="Hakima Laribi" userId="801ab3f2-b582-423d-95b6-cfe2c017ca7a" providerId="ADAL" clId="{6A468684-2423-4BEC-AFB9-52EF9198E77D}" dt="2023-07-21T15:18:40.277" v="13695" actId="478"/>
          <ac:spMkLst>
            <pc:docMk/>
            <pc:sldMk cId="84555067" sldId="312"/>
            <ac:spMk id="397" creationId="{255CC0AF-C8E9-EAB5-B4D6-23A0A42AF3E1}"/>
          </ac:spMkLst>
        </pc:spChg>
        <pc:spChg chg="del">
          <ac:chgData name="Hakima Laribi" userId="801ab3f2-b582-423d-95b6-cfe2c017ca7a" providerId="ADAL" clId="{6A468684-2423-4BEC-AFB9-52EF9198E77D}" dt="2023-07-21T15:18:40.277" v="13695" actId="478"/>
          <ac:spMkLst>
            <pc:docMk/>
            <pc:sldMk cId="84555067" sldId="312"/>
            <ac:spMk id="398" creationId="{D17FFF17-5A31-F820-7CDF-D7D2F31FF308}"/>
          </ac:spMkLst>
        </pc:spChg>
        <pc:spChg chg="mod">
          <ac:chgData name="Hakima Laribi" userId="801ab3f2-b582-423d-95b6-cfe2c017ca7a" providerId="ADAL" clId="{6A468684-2423-4BEC-AFB9-52EF9198E77D}" dt="2023-07-21T15:34:24.250" v="13863" actId="1076"/>
          <ac:spMkLst>
            <pc:docMk/>
            <pc:sldMk cId="84555067" sldId="312"/>
            <ac:spMk id="449" creationId="{C3930AA9-9160-E556-3CCA-F74F04FC088E}"/>
          </ac:spMkLst>
        </pc:spChg>
        <pc:spChg chg="mod">
          <ac:chgData name="Hakima Laribi" userId="801ab3f2-b582-423d-95b6-cfe2c017ca7a" providerId="ADAL" clId="{6A468684-2423-4BEC-AFB9-52EF9198E77D}" dt="2023-07-25T12:01:23.309" v="19557" actId="20577"/>
          <ac:spMkLst>
            <pc:docMk/>
            <pc:sldMk cId="84555067" sldId="312"/>
            <ac:spMk id="455" creationId="{6AC97548-5470-05F1-0E43-A537C97D243B}"/>
          </ac:spMkLst>
        </pc:spChg>
        <pc:spChg chg="mod">
          <ac:chgData name="Hakima Laribi" userId="801ab3f2-b582-423d-95b6-cfe2c017ca7a" providerId="ADAL" clId="{6A468684-2423-4BEC-AFB9-52EF9198E77D}" dt="2023-07-25T12:01:27.674" v="19559" actId="20577"/>
          <ac:spMkLst>
            <pc:docMk/>
            <pc:sldMk cId="84555067" sldId="312"/>
            <ac:spMk id="456" creationId="{E88F3B7C-B2CB-34DE-6047-C7FAEBE0D2F3}"/>
          </ac:spMkLst>
        </pc:s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7" creationId="{60D6B1F8-9D5E-1B5D-239E-8CA91B07457B}"/>
          </ac:grpSpMkLst>
        </pc:gr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14" creationId="{9D9D43B7-0D2D-F087-2869-E29DAE8A2222}"/>
          </ac:grpSpMkLst>
        </pc:gr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21" creationId="{B2EA7054-8A29-5A62-59FF-FAFEE6935E38}"/>
          </ac:grpSpMkLst>
        </pc:gr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26" creationId="{7544219D-9E21-D878-35E1-8F8C50B5E6A3}"/>
          </ac:grpSpMkLst>
        </pc:gr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35" creationId="{CF0ADE2F-E3E9-7162-8488-B180B8DA1823}"/>
          </ac:grpSpMkLst>
        </pc:gr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38" creationId="{806EBF15-A1BE-32D4-DA56-3E9851FD8B77}"/>
          </ac:grpSpMkLst>
        </pc:gr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41" creationId="{0D3E17E3-E5BE-BFB9-9CAC-1BF0F199D2FA}"/>
          </ac:grpSpMkLst>
        </pc:gr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44" creationId="{520D3D55-48C2-2F3A-3F87-FB349003B4A4}"/>
          </ac:grpSpMkLst>
        </pc:gr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47" creationId="{0B7D9DDB-FD7D-2E74-F3BE-C5D379054B49}"/>
          </ac:grpSpMkLst>
        </pc:grpChg>
        <pc:grpChg chg="del">
          <ac:chgData name="Hakima Laribi" userId="801ab3f2-b582-423d-95b6-cfe2c017ca7a" providerId="ADAL" clId="{6A468684-2423-4BEC-AFB9-52EF9198E77D}" dt="2023-07-21T15:18:40.277" v="13695" actId="478"/>
          <ac:grpSpMkLst>
            <pc:docMk/>
            <pc:sldMk cId="84555067" sldId="312"/>
            <ac:grpSpMk id="50" creationId="{B4FD6A84-074C-22C2-9C50-461261568FE1}"/>
          </ac:grpSpMkLst>
        </pc:grpChg>
        <pc:picChg chg="add mod">
          <ac:chgData name="Hakima Laribi" userId="801ab3f2-b582-423d-95b6-cfe2c017ca7a" providerId="ADAL" clId="{6A468684-2423-4BEC-AFB9-52EF9198E77D}" dt="2023-07-21T15:30:30.553" v="13809" actId="1076"/>
          <ac:picMkLst>
            <pc:docMk/>
            <pc:sldMk cId="84555067" sldId="312"/>
            <ac:picMk id="17" creationId="{2025FC72-10D8-3A40-6AF6-0FD537501FF1}"/>
          </ac:picMkLst>
        </pc:picChg>
        <pc:cxnChg chg="del mod">
          <ac:chgData name="Hakima Laribi" userId="801ab3f2-b582-423d-95b6-cfe2c017ca7a" providerId="ADAL" clId="{6A468684-2423-4BEC-AFB9-52EF9198E77D}" dt="2023-07-21T15:18:40.277" v="13695" actId="478"/>
          <ac:cxnSpMkLst>
            <pc:docMk/>
            <pc:sldMk cId="84555067" sldId="312"/>
            <ac:cxnSpMk id="22" creationId="{A396DD60-A1B6-DDC9-32B1-3D1EDA8FE102}"/>
          </ac:cxnSpMkLst>
        </pc:cxnChg>
        <pc:cxnChg chg="add mod">
          <ac:chgData name="Hakima Laribi" userId="801ab3f2-b582-423d-95b6-cfe2c017ca7a" providerId="ADAL" clId="{6A468684-2423-4BEC-AFB9-52EF9198E77D}" dt="2023-07-25T12:01:31.904" v="19562" actId="1076"/>
          <ac:cxnSpMkLst>
            <pc:docMk/>
            <pc:sldMk cId="84555067" sldId="312"/>
            <ac:cxnSpMk id="29" creationId="{DB8D4227-451B-5970-02E1-EBBDFB3A189B}"/>
          </ac:cxnSpMkLst>
        </pc:cxnChg>
        <pc:cxnChg chg="add mod">
          <ac:chgData name="Hakima Laribi" userId="801ab3f2-b582-423d-95b6-cfe2c017ca7a" providerId="ADAL" clId="{6A468684-2423-4BEC-AFB9-52EF9198E77D}" dt="2023-07-21T15:33:28.931" v="13854" actId="1582"/>
          <ac:cxnSpMkLst>
            <pc:docMk/>
            <pc:sldMk cId="84555067" sldId="312"/>
            <ac:cxnSpMk id="32" creationId="{BDF7265D-37CD-A982-C19D-48438C359CA6}"/>
          </ac:cxnSpMkLst>
        </pc:cxnChg>
        <pc:cxnChg chg="add mod">
          <ac:chgData name="Hakima Laribi" userId="801ab3f2-b582-423d-95b6-cfe2c017ca7a" providerId="ADAL" clId="{6A468684-2423-4BEC-AFB9-52EF9198E77D}" dt="2023-07-25T12:01:31.904" v="19562" actId="1076"/>
          <ac:cxnSpMkLst>
            <pc:docMk/>
            <pc:sldMk cId="84555067" sldId="312"/>
            <ac:cxnSpMk id="34" creationId="{EBDEF25D-4FE9-6AA4-525F-7D005384E7FF}"/>
          </ac:cxnSpMkLst>
        </pc:cxnChg>
        <pc:cxnChg chg="add mod">
          <ac:chgData name="Hakima Laribi" userId="801ab3f2-b582-423d-95b6-cfe2c017ca7a" providerId="ADAL" clId="{6A468684-2423-4BEC-AFB9-52EF9198E77D}" dt="2023-07-21T15:35:15.100" v="13906" actId="14100"/>
          <ac:cxnSpMkLst>
            <pc:docMk/>
            <pc:sldMk cId="84555067" sldId="312"/>
            <ac:cxnSpMk id="59" creationId="{834D640B-0D9B-EE17-1136-3B899D3F36FA}"/>
          </ac:cxnSpMkLst>
        </pc:cxnChg>
        <pc:cxnChg chg="del mod">
          <ac:chgData name="Hakima Laribi" userId="801ab3f2-b582-423d-95b6-cfe2c017ca7a" providerId="ADAL" clId="{6A468684-2423-4BEC-AFB9-52EF9198E77D}" dt="2023-07-21T15:18:40.277" v="13695" actId="478"/>
          <ac:cxnSpMkLst>
            <pc:docMk/>
            <pc:sldMk cId="84555067" sldId="312"/>
            <ac:cxnSpMk id="392" creationId="{5241B1D3-CD48-66C5-F278-1FD020BB5B17}"/>
          </ac:cxnSpMkLst>
        </pc:cxnChg>
        <pc:cxnChg chg="del mod">
          <ac:chgData name="Hakima Laribi" userId="801ab3f2-b582-423d-95b6-cfe2c017ca7a" providerId="ADAL" clId="{6A468684-2423-4BEC-AFB9-52EF9198E77D}" dt="2023-07-21T15:18:40.277" v="13695" actId="478"/>
          <ac:cxnSpMkLst>
            <pc:docMk/>
            <pc:sldMk cId="84555067" sldId="312"/>
            <ac:cxnSpMk id="393" creationId="{CB45264E-6608-8216-604A-A4FEDE488F56}"/>
          </ac:cxnSpMkLst>
        </pc:cxnChg>
        <pc:cxnChg chg="del mod">
          <ac:chgData name="Hakima Laribi" userId="801ab3f2-b582-423d-95b6-cfe2c017ca7a" providerId="ADAL" clId="{6A468684-2423-4BEC-AFB9-52EF9198E77D}" dt="2023-07-21T15:18:40.277" v="13695" actId="478"/>
          <ac:cxnSpMkLst>
            <pc:docMk/>
            <pc:sldMk cId="84555067" sldId="312"/>
            <ac:cxnSpMk id="394" creationId="{D541607D-A135-BE74-4354-E21CDEF4545C}"/>
          </ac:cxnSpMkLst>
        </pc:cxnChg>
        <pc:cxnChg chg="del mod">
          <ac:chgData name="Hakima Laribi" userId="801ab3f2-b582-423d-95b6-cfe2c017ca7a" providerId="ADAL" clId="{6A468684-2423-4BEC-AFB9-52EF9198E77D}" dt="2023-07-21T15:24:52.467" v="13759" actId="478"/>
          <ac:cxnSpMkLst>
            <pc:docMk/>
            <pc:sldMk cId="84555067" sldId="312"/>
            <ac:cxnSpMk id="396" creationId="{30D39C0F-A637-DF7A-4278-8CD9D83482D7}"/>
          </ac:cxnSpMkLst>
        </pc:cxnChg>
      </pc:sldChg>
      <pc:sldChg chg="add del">
        <pc:chgData name="Hakima Laribi" userId="801ab3f2-b582-423d-95b6-cfe2c017ca7a" providerId="ADAL" clId="{6A468684-2423-4BEC-AFB9-52EF9198E77D}" dt="2023-07-21T15:15:56.060" v="13672" actId="47"/>
        <pc:sldMkLst>
          <pc:docMk/>
          <pc:sldMk cId="3685640646" sldId="312"/>
        </pc:sldMkLst>
      </pc:sldChg>
      <pc:sldChg chg="addSp delSp modSp add mod modAnim">
        <pc:chgData name="Hakima Laribi" userId="801ab3f2-b582-423d-95b6-cfe2c017ca7a" providerId="ADAL" clId="{6A468684-2423-4BEC-AFB9-52EF9198E77D}" dt="2023-07-25T12:03:37.691" v="19576"/>
        <pc:sldMkLst>
          <pc:docMk/>
          <pc:sldMk cId="1569605074" sldId="313"/>
        </pc:sldMkLst>
        <pc:spChg chg="mod">
          <ac:chgData name="Hakima Laribi" userId="801ab3f2-b582-423d-95b6-cfe2c017ca7a" providerId="ADAL" clId="{6A468684-2423-4BEC-AFB9-52EF9198E77D}" dt="2023-07-21T15:38:20.389" v="14046" actId="1076"/>
          <ac:spMkLst>
            <pc:docMk/>
            <pc:sldMk cId="1569605074" sldId="313"/>
            <ac:spMk id="4" creationId="{9E0785BF-8EA9-CD34-1799-E8785B669CBF}"/>
          </ac:spMkLst>
        </pc:spChg>
        <pc:spChg chg="del">
          <ac:chgData name="Hakima Laribi" userId="801ab3f2-b582-423d-95b6-cfe2c017ca7a" providerId="ADAL" clId="{6A468684-2423-4BEC-AFB9-52EF9198E77D}" dt="2023-07-21T15:38:00.632" v="14041" actId="478"/>
          <ac:spMkLst>
            <pc:docMk/>
            <pc:sldMk cId="1569605074" sldId="313"/>
            <ac:spMk id="6" creationId="{8AEC9B4F-50A1-4BF4-73FE-347AB777EFCC}"/>
          </ac:spMkLst>
        </pc:spChg>
        <pc:spChg chg="add mod">
          <ac:chgData name="Hakima Laribi" userId="801ab3f2-b582-423d-95b6-cfe2c017ca7a" providerId="ADAL" clId="{6A468684-2423-4BEC-AFB9-52EF9198E77D}" dt="2023-07-21T15:37:06.617" v="14037" actId="1076"/>
          <ac:spMkLst>
            <pc:docMk/>
            <pc:sldMk cId="1569605074" sldId="313"/>
            <ac:spMk id="7" creationId="{46107C61-13CB-BEF5-53BC-CF33A4C17F66}"/>
          </ac:spMkLst>
        </pc:spChg>
        <pc:spChg chg="add mod">
          <ac:chgData name="Hakima Laribi" userId="801ab3f2-b582-423d-95b6-cfe2c017ca7a" providerId="ADAL" clId="{6A468684-2423-4BEC-AFB9-52EF9198E77D}" dt="2023-07-21T15:42:19.914" v="14091" actId="20577"/>
          <ac:spMkLst>
            <pc:docMk/>
            <pc:sldMk cId="1569605074" sldId="313"/>
            <ac:spMk id="8" creationId="{57941905-4DAA-C7DD-E909-B768B53A56CF}"/>
          </ac:spMkLst>
        </pc:spChg>
        <pc:spChg chg="del mod">
          <ac:chgData name="Hakima Laribi" userId="801ab3f2-b582-423d-95b6-cfe2c017ca7a" providerId="ADAL" clId="{6A468684-2423-4BEC-AFB9-52EF9198E77D}" dt="2023-07-21T15:38:03.062" v="14043" actId="478"/>
          <ac:spMkLst>
            <pc:docMk/>
            <pc:sldMk cId="1569605074" sldId="313"/>
            <ac:spMk id="10" creationId="{E9B4C16F-C69D-934F-923A-C31E1DB0B640}"/>
          </ac:spMkLst>
        </pc:spChg>
        <pc:spChg chg="del">
          <ac:chgData name="Hakima Laribi" userId="801ab3f2-b582-423d-95b6-cfe2c017ca7a" providerId="ADAL" clId="{6A468684-2423-4BEC-AFB9-52EF9198E77D}" dt="2023-07-21T15:38:00.632" v="14041" actId="478"/>
          <ac:spMkLst>
            <pc:docMk/>
            <pc:sldMk cId="1569605074" sldId="313"/>
            <ac:spMk id="11" creationId="{ECA2AE7B-F31B-A2C8-C1BA-EE583F92C779}"/>
          </ac:spMkLst>
        </pc:spChg>
        <pc:spChg chg="mod">
          <ac:chgData name="Hakima Laribi" userId="801ab3f2-b582-423d-95b6-cfe2c017ca7a" providerId="ADAL" clId="{6A468684-2423-4BEC-AFB9-52EF9198E77D}" dt="2023-07-21T15:39:10.387" v="14056" actId="1076"/>
          <ac:spMkLst>
            <pc:docMk/>
            <pc:sldMk cId="1569605074" sldId="313"/>
            <ac:spMk id="12" creationId="{1DAB2054-AD96-E0F3-84C2-334598ACE3C4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13" creationId="{2CDE19BC-3319-55AE-BE57-6298B2B5272D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14" creationId="{6D96BD4D-2633-CA79-C19E-9A6FD3E435BB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15" creationId="{175786B1-1944-B932-1D8C-56729E93FFB9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16" creationId="{29FF0668-4CE9-E9A2-976A-0CE144DD0A18}"/>
          </ac:spMkLst>
        </pc:spChg>
        <pc:spChg chg="del mod">
          <ac:chgData name="Hakima Laribi" userId="801ab3f2-b582-423d-95b6-cfe2c017ca7a" providerId="ADAL" clId="{6A468684-2423-4BEC-AFB9-52EF9198E77D}" dt="2023-07-21T15:39:46.545" v="14061" actId="478"/>
          <ac:spMkLst>
            <pc:docMk/>
            <pc:sldMk cId="1569605074" sldId="313"/>
            <ac:spMk id="18" creationId="{62C2A7BD-2F29-8282-8837-2457325EBFBF}"/>
          </ac:spMkLst>
        </pc:spChg>
        <pc:spChg chg="mod">
          <ac:chgData name="Hakima Laribi" userId="801ab3f2-b582-423d-95b6-cfe2c017ca7a" providerId="ADAL" clId="{6A468684-2423-4BEC-AFB9-52EF9198E77D}" dt="2023-07-21T15:42:39.148" v="14094" actId="1076"/>
          <ac:spMkLst>
            <pc:docMk/>
            <pc:sldMk cId="1569605074" sldId="313"/>
            <ac:spMk id="19" creationId="{50FDA6BE-7363-0F3A-849E-4E489350AE9F}"/>
          </ac:spMkLst>
        </pc:spChg>
        <pc:spChg chg="mod">
          <ac:chgData name="Hakima Laribi" userId="801ab3f2-b582-423d-95b6-cfe2c017ca7a" providerId="ADAL" clId="{6A468684-2423-4BEC-AFB9-52EF9198E77D}" dt="2023-07-21T15:42:39.148" v="14094" actId="1076"/>
          <ac:spMkLst>
            <pc:docMk/>
            <pc:sldMk cId="1569605074" sldId="313"/>
            <ac:spMk id="20" creationId="{E73EB056-9C33-74CA-8039-07104FC9D51E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21" creationId="{660264E8-C565-F958-24AD-6FBB8ADF7C3D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22" creationId="{16C0C0D5-555B-0EF8-3902-A78E1A4DA538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24" creationId="{6E733C25-D626-EBF5-500B-958B064940EA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25" creationId="{A3053677-1DC5-AA99-4372-3CB1AC00F54D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26" creationId="{3D106B64-14CF-4030-3112-26204B15C46D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27" creationId="{F65AB89E-A9A5-C6A5-C69F-AEF27327B7CB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28" creationId="{ECE2A483-464D-59FB-0995-E7B8F4407DAE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30" creationId="{C59F80B7-E7E9-FCD4-EF78-F454BAB68EC6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33" creationId="{5E425565-46E4-433F-AAA2-BC8C0E62487F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35" creationId="{71F47893-3196-55FD-E89A-23BF5BEBF485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36" creationId="{123C2898-F097-DBE5-EC84-DB6AAADFA6FF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37" creationId="{BCC49035-B8B3-318A-7351-F5DAF7564DE3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38" creationId="{B995C183-2B09-1022-EDDF-04FAE57FEFF0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39" creationId="{7FD3559E-A82E-B8E6-5A56-B57503CD19A8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41" creationId="{F2768D8B-F620-3E3B-6800-0E39EC45AE13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42" creationId="{BF41ECA9-ABB1-DAD8-1597-D7E909A4ECD2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43" creationId="{06055E70-C249-0643-70DD-3232FDED3461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44" creationId="{9F150E72-BF2E-C733-F537-886B2916557E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45" creationId="{C4AC55B5-0D5D-5457-871D-8D9CA7791E71}"/>
          </ac:spMkLst>
        </pc:spChg>
        <pc:spChg chg="mod">
          <ac:chgData name="Hakima Laribi" userId="801ab3f2-b582-423d-95b6-cfe2c017ca7a" providerId="ADAL" clId="{6A468684-2423-4BEC-AFB9-52EF9198E77D}" dt="2023-07-21T15:37:35.288" v="14039"/>
          <ac:spMkLst>
            <pc:docMk/>
            <pc:sldMk cId="1569605074" sldId="313"/>
            <ac:spMk id="46" creationId="{4C610E09-AEDC-2411-D641-71C56A4EFF3F}"/>
          </ac:spMkLst>
        </pc:spChg>
        <pc:spChg chg="mod">
          <ac:chgData name="Hakima Laribi" userId="801ab3f2-b582-423d-95b6-cfe2c017ca7a" providerId="ADAL" clId="{6A468684-2423-4BEC-AFB9-52EF9198E77D}" dt="2023-07-21T15:40:04.945" v="14065" actId="207"/>
          <ac:spMkLst>
            <pc:docMk/>
            <pc:sldMk cId="1569605074" sldId="313"/>
            <ac:spMk id="50" creationId="{6890E752-053B-DE25-B5C2-45A7C58792EE}"/>
          </ac:spMkLst>
        </pc:spChg>
        <pc:spChg chg="mod">
          <ac:chgData name="Hakima Laribi" userId="801ab3f2-b582-423d-95b6-cfe2c017ca7a" providerId="ADAL" clId="{6A468684-2423-4BEC-AFB9-52EF9198E77D}" dt="2023-07-21T15:40:04.945" v="14065" actId="207"/>
          <ac:spMkLst>
            <pc:docMk/>
            <pc:sldMk cId="1569605074" sldId="313"/>
            <ac:spMk id="51" creationId="{93727268-E6A9-2C8A-63C7-8AADE4DE47B0}"/>
          </ac:spMkLst>
        </pc:spChg>
        <pc:spChg chg="mod">
          <ac:chgData name="Hakima Laribi" userId="801ab3f2-b582-423d-95b6-cfe2c017ca7a" providerId="ADAL" clId="{6A468684-2423-4BEC-AFB9-52EF9198E77D}" dt="2023-07-21T15:40:11.283" v="14066" actId="207"/>
          <ac:spMkLst>
            <pc:docMk/>
            <pc:sldMk cId="1569605074" sldId="313"/>
            <ac:spMk id="53" creationId="{AEAC8602-4935-2009-C695-5FB23A07A522}"/>
          </ac:spMkLst>
        </pc:spChg>
        <pc:spChg chg="mod">
          <ac:chgData name="Hakima Laribi" userId="801ab3f2-b582-423d-95b6-cfe2c017ca7a" providerId="ADAL" clId="{6A468684-2423-4BEC-AFB9-52EF9198E77D}" dt="2023-07-21T15:42:39.148" v="14094" actId="1076"/>
          <ac:spMkLst>
            <pc:docMk/>
            <pc:sldMk cId="1569605074" sldId="313"/>
            <ac:spMk id="54" creationId="{1D1EF44D-DD52-BA26-26EF-3E2314A468B9}"/>
          </ac:spMkLst>
        </pc:spChg>
        <pc:spChg chg="mod">
          <ac:chgData name="Hakima Laribi" userId="801ab3f2-b582-423d-95b6-cfe2c017ca7a" providerId="ADAL" clId="{6A468684-2423-4BEC-AFB9-52EF9198E77D}" dt="2023-07-21T15:42:39.148" v="14094" actId="1076"/>
          <ac:spMkLst>
            <pc:docMk/>
            <pc:sldMk cId="1569605074" sldId="313"/>
            <ac:spMk id="55" creationId="{EA9B0948-8BF4-A6C6-171C-A85C6A8BAFFD}"/>
          </ac:spMkLst>
        </pc:spChg>
        <pc:spChg chg="del">
          <ac:chgData name="Hakima Laribi" userId="801ab3f2-b582-423d-95b6-cfe2c017ca7a" providerId="ADAL" clId="{6A468684-2423-4BEC-AFB9-52EF9198E77D}" dt="2023-07-21T15:42:31.291" v="14092" actId="478"/>
          <ac:spMkLst>
            <pc:docMk/>
            <pc:sldMk cId="1569605074" sldId="313"/>
            <ac:spMk id="56" creationId="{9BBA14BF-474B-BF59-5429-3B7F3BD97C35}"/>
          </ac:spMkLst>
        </pc:spChg>
        <pc:spChg chg="mod">
          <ac:chgData name="Hakima Laribi" userId="801ab3f2-b582-423d-95b6-cfe2c017ca7a" providerId="ADAL" clId="{6A468684-2423-4BEC-AFB9-52EF9198E77D}" dt="2023-07-21T15:40:11.283" v="14066" actId="207"/>
          <ac:spMkLst>
            <pc:docMk/>
            <pc:sldMk cId="1569605074" sldId="313"/>
            <ac:spMk id="57" creationId="{0A3FC216-EF51-B7B8-A46F-A6CDFFE92509}"/>
          </ac:spMkLst>
        </pc:spChg>
        <pc:spChg chg="mod">
          <ac:chgData name="Hakima Laribi" userId="801ab3f2-b582-423d-95b6-cfe2c017ca7a" providerId="ADAL" clId="{6A468684-2423-4BEC-AFB9-52EF9198E77D}" dt="2023-07-21T15:41:22.911" v="14073"/>
          <ac:spMkLst>
            <pc:docMk/>
            <pc:sldMk cId="1569605074" sldId="313"/>
            <ac:spMk id="60" creationId="{100FCC14-7BD4-4A7B-9FF3-555C52BFA3BC}"/>
          </ac:spMkLst>
        </pc:spChg>
        <pc:spChg chg="mod">
          <ac:chgData name="Hakima Laribi" userId="801ab3f2-b582-423d-95b6-cfe2c017ca7a" providerId="ADAL" clId="{6A468684-2423-4BEC-AFB9-52EF9198E77D}" dt="2023-07-21T15:38:20.389" v="14046" actId="1076"/>
          <ac:spMkLst>
            <pc:docMk/>
            <pc:sldMk cId="1569605074" sldId="313"/>
            <ac:spMk id="61" creationId="{EC12F56D-4F15-54D1-FA62-EC6BAD577302}"/>
          </ac:spMkLst>
        </pc:spChg>
        <pc:spChg chg="mod">
          <ac:chgData name="Hakima Laribi" userId="801ab3f2-b582-423d-95b6-cfe2c017ca7a" providerId="ADAL" clId="{6A468684-2423-4BEC-AFB9-52EF9198E77D}" dt="2023-07-21T15:41:22.911" v="14073"/>
          <ac:spMkLst>
            <pc:docMk/>
            <pc:sldMk cId="1569605074" sldId="313"/>
            <ac:spMk id="62" creationId="{36F26D07-5023-4D92-89F3-9D19A84B481C}"/>
          </ac:spMkLst>
        </pc:spChg>
        <pc:spChg chg="del">
          <ac:chgData name="Hakima Laribi" userId="801ab3f2-b582-423d-95b6-cfe2c017ca7a" providerId="ADAL" clId="{6A468684-2423-4BEC-AFB9-52EF9198E77D}" dt="2023-07-21T15:38:00.632" v="14041" actId="478"/>
          <ac:spMkLst>
            <pc:docMk/>
            <pc:sldMk cId="1569605074" sldId="313"/>
            <ac:spMk id="384" creationId="{8A583597-4888-DF0E-E2EC-DB84ECF318FC}"/>
          </ac:spMkLst>
        </pc:spChg>
        <pc:spChg chg="mod">
          <ac:chgData name="Hakima Laribi" userId="801ab3f2-b582-423d-95b6-cfe2c017ca7a" providerId="ADAL" clId="{6A468684-2423-4BEC-AFB9-52EF9198E77D}" dt="2023-07-21T15:38:20.389" v="14046" actId="1076"/>
          <ac:spMkLst>
            <pc:docMk/>
            <pc:sldMk cId="1569605074" sldId="313"/>
            <ac:spMk id="385" creationId="{E042CA60-C443-98E0-0C9F-AFA31857C827}"/>
          </ac:spMkLst>
        </pc:spChg>
        <pc:spChg chg="del mod">
          <ac:chgData name="Hakima Laribi" userId="801ab3f2-b582-423d-95b6-cfe2c017ca7a" providerId="ADAL" clId="{6A468684-2423-4BEC-AFB9-52EF9198E77D}" dt="2023-07-21T15:37:00.470" v="14034" actId="478"/>
          <ac:spMkLst>
            <pc:docMk/>
            <pc:sldMk cId="1569605074" sldId="313"/>
            <ac:spMk id="386" creationId="{BE926B40-C910-6273-AE77-FD9BE6EA4791}"/>
          </ac:spMkLst>
        </pc:spChg>
        <pc:spChg chg="mod">
          <ac:chgData name="Hakima Laribi" userId="801ab3f2-b582-423d-95b6-cfe2c017ca7a" providerId="ADAL" clId="{6A468684-2423-4BEC-AFB9-52EF9198E77D}" dt="2023-07-21T15:41:35.360" v="14077"/>
          <ac:spMkLst>
            <pc:docMk/>
            <pc:sldMk cId="1569605074" sldId="313"/>
            <ac:spMk id="448" creationId="{D54F8077-55EA-1430-6C93-AAD0FB81ABB0}"/>
          </ac:spMkLst>
        </pc:spChg>
        <pc:spChg chg="mod">
          <ac:chgData name="Hakima Laribi" userId="801ab3f2-b582-423d-95b6-cfe2c017ca7a" providerId="ADAL" clId="{6A468684-2423-4BEC-AFB9-52EF9198E77D}" dt="2023-07-21T15:42:39.148" v="14094" actId="1076"/>
          <ac:spMkLst>
            <pc:docMk/>
            <pc:sldMk cId="1569605074" sldId="313"/>
            <ac:spMk id="449" creationId="{C3930AA9-9160-E556-3CCA-F74F04FC088E}"/>
          </ac:spMkLst>
        </pc:spChg>
        <pc:spChg chg="del">
          <ac:chgData name="Hakima Laribi" userId="801ab3f2-b582-423d-95b6-cfe2c017ca7a" providerId="ADAL" clId="{6A468684-2423-4BEC-AFB9-52EF9198E77D}" dt="2023-07-21T15:38:05.078" v="14044" actId="478"/>
          <ac:spMkLst>
            <pc:docMk/>
            <pc:sldMk cId="1569605074" sldId="313"/>
            <ac:spMk id="450" creationId="{F436B880-0917-9DC7-3DAC-8C75408EDBF5}"/>
          </ac:spMkLst>
        </pc:spChg>
        <pc:spChg chg="mod">
          <ac:chgData name="Hakima Laribi" userId="801ab3f2-b582-423d-95b6-cfe2c017ca7a" providerId="ADAL" clId="{6A468684-2423-4BEC-AFB9-52EF9198E77D}" dt="2023-07-21T15:41:35.360" v="14077"/>
          <ac:spMkLst>
            <pc:docMk/>
            <pc:sldMk cId="1569605074" sldId="313"/>
            <ac:spMk id="451" creationId="{8A0E779C-5F13-008B-F1BF-B72C3315FD58}"/>
          </ac:spMkLst>
        </pc:spChg>
        <pc:spChg chg="add mod">
          <ac:chgData name="Hakima Laribi" userId="801ab3f2-b582-423d-95b6-cfe2c017ca7a" providerId="ADAL" clId="{6A468684-2423-4BEC-AFB9-52EF9198E77D}" dt="2023-07-21T15:42:05.564" v="14084" actId="1076"/>
          <ac:spMkLst>
            <pc:docMk/>
            <pc:sldMk cId="1569605074" sldId="313"/>
            <ac:spMk id="454" creationId="{3A8E3908-A7E1-6F65-4744-2DDA82AACF84}"/>
          </ac:spMkLst>
        </pc:spChg>
        <pc:spChg chg="del">
          <ac:chgData name="Hakima Laribi" userId="801ab3f2-b582-423d-95b6-cfe2c017ca7a" providerId="ADAL" clId="{6A468684-2423-4BEC-AFB9-52EF9198E77D}" dt="2023-07-21T15:37:22.900" v="14038" actId="478"/>
          <ac:spMkLst>
            <pc:docMk/>
            <pc:sldMk cId="1569605074" sldId="313"/>
            <ac:spMk id="455" creationId="{6AC97548-5470-05F1-0E43-A537C97D243B}"/>
          </ac:spMkLst>
        </pc:spChg>
        <pc:spChg chg="del">
          <ac:chgData name="Hakima Laribi" userId="801ab3f2-b582-423d-95b6-cfe2c017ca7a" providerId="ADAL" clId="{6A468684-2423-4BEC-AFB9-52EF9198E77D}" dt="2023-07-21T15:37:22.900" v="14038" actId="478"/>
          <ac:spMkLst>
            <pc:docMk/>
            <pc:sldMk cId="1569605074" sldId="313"/>
            <ac:spMk id="456" creationId="{E88F3B7C-B2CB-34DE-6047-C7FAEBE0D2F3}"/>
          </ac:spMkLst>
        </pc:spChg>
        <pc:spChg chg="mod">
          <ac:chgData name="Hakima Laribi" userId="801ab3f2-b582-423d-95b6-cfe2c017ca7a" providerId="ADAL" clId="{6A468684-2423-4BEC-AFB9-52EF9198E77D}" dt="2023-07-21T15:42:42.224" v="14095"/>
          <ac:spMkLst>
            <pc:docMk/>
            <pc:sldMk cId="1569605074" sldId="313"/>
            <ac:spMk id="460" creationId="{FE394510-17B6-8758-DBDA-94DB8E145FB8}"/>
          </ac:spMkLst>
        </pc:spChg>
        <pc:spChg chg="mod">
          <ac:chgData name="Hakima Laribi" userId="801ab3f2-b582-423d-95b6-cfe2c017ca7a" providerId="ADAL" clId="{6A468684-2423-4BEC-AFB9-52EF9198E77D}" dt="2023-07-21T15:42:42.224" v="14095"/>
          <ac:spMkLst>
            <pc:docMk/>
            <pc:sldMk cId="1569605074" sldId="313"/>
            <ac:spMk id="461" creationId="{5B0DDD68-3287-9109-76C9-57F80EFB0509}"/>
          </ac:spMkLst>
        </pc:spChg>
        <pc:spChg chg="mod">
          <ac:chgData name="Hakima Laribi" userId="801ab3f2-b582-423d-95b6-cfe2c017ca7a" providerId="ADAL" clId="{6A468684-2423-4BEC-AFB9-52EF9198E77D}" dt="2023-07-21T15:42:42.224" v="14095"/>
          <ac:spMkLst>
            <pc:docMk/>
            <pc:sldMk cId="1569605074" sldId="313"/>
            <ac:spMk id="462" creationId="{2C44706D-0CD8-760F-FA95-6DF090153CA6}"/>
          </ac:spMkLst>
        </pc:spChg>
        <pc:spChg chg="mod">
          <ac:chgData name="Hakima Laribi" userId="801ab3f2-b582-423d-95b6-cfe2c017ca7a" providerId="ADAL" clId="{6A468684-2423-4BEC-AFB9-52EF9198E77D}" dt="2023-07-21T15:42:42.224" v="14095"/>
          <ac:spMkLst>
            <pc:docMk/>
            <pc:sldMk cId="1569605074" sldId="313"/>
            <ac:spMk id="463" creationId="{A2A66F89-5191-4665-30D7-31E7DA220195}"/>
          </ac:spMkLst>
        </pc:spChg>
        <pc:spChg chg="mod">
          <ac:chgData name="Hakima Laribi" userId="801ab3f2-b582-423d-95b6-cfe2c017ca7a" providerId="ADAL" clId="{6A468684-2423-4BEC-AFB9-52EF9198E77D}" dt="2023-07-21T15:42:48.653" v="14097"/>
          <ac:spMkLst>
            <pc:docMk/>
            <pc:sldMk cId="1569605074" sldId="313"/>
            <ac:spMk id="467" creationId="{E9761844-7B98-F796-AB37-1A2484A36B79}"/>
          </ac:spMkLst>
        </pc:spChg>
        <pc:spChg chg="mod">
          <ac:chgData name="Hakima Laribi" userId="801ab3f2-b582-423d-95b6-cfe2c017ca7a" providerId="ADAL" clId="{6A468684-2423-4BEC-AFB9-52EF9198E77D}" dt="2023-07-21T15:42:48.653" v="14097"/>
          <ac:spMkLst>
            <pc:docMk/>
            <pc:sldMk cId="1569605074" sldId="313"/>
            <ac:spMk id="468" creationId="{D927CC5B-4BEB-4EA1-9F96-F33F8CC4073F}"/>
          </ac:spMkLst>
        </pc:spChg>
        <pc:spChg chg="mod">
          <ac:chgData name="Hakima Laribi" userId="801ab3f2-b582-423d-95b6-cfe2c017ca7a" providerId="ADAL" clId="{6A468684-2423-4BEC-AFB9-52EF9198E77D}" dt="2023-07-21T15:42:48.653" v="14097"/>
          <ac:spMkLst>
            <pc:docMk/>
            <pc:sldMk cId="1569605074" sldId="313"/>
            <ac:spMk id="469" creationId="{84860955-E322-C2AF-1B35-4CF322457A19}"/>
          </ac:spMkLst>
        </pc:spChg>
        <pc:spChg chg="mod">
          <ac:chgData name="Hakima Laribi" userId="801ab3f2-b582-423d-95b6-cfe2c017ca7a" providerId="ADAL" clId="{6A468684-2423-4BEC-AFB9-52EF9198E77D}" dt="2023-07-21T15:42:48.653" v="14097"/>
          <ac:spMkLst>
            <pc:docMk/>
            <pc:sldMk cId="1569605074" sldId="313"/>
            <ac:spMk id="470" creationId="{EA0EF8D7-D5DE-3154-8269-76CC3C874C4F}"/>
          </ac:spMkLst>
        </pc:spChg>
        <pc:spChg chg="add mod">
          <ac:chgData name="Hakima Laribi" userId="801ab3f2-b582-423d-95b6-cfe2c017ca7a" providerId="ADAL" clId="{6A468684-2423-4BEC-AFB9-52EF9198E77D}" dt="2023-07-21T15:43:09.806" v="14139" actId="20577"/>
          <ac:spMkLst>
            <pc:docMk/>
            <pc:sldMk cId="1569605074" sldId="313"/>
            <ac:spMk id="471" creationId="{7DD4EA6B-94AA-F14F-EC74-B19E38F0248A}"/>
          </ac:spMkLst>
        </pc:spChg>
        <pc:spChg chg="add mod">
          <ac:chgData name="Hakima Laribi" userId="801ab3f2-b582-423d-95b6-cfe2c017ca7a" providerId="ADAL" clId="{6A468684-2423-4BEC-AFB9-52EF9198E77D}" dt="2023-07-21T15:58:53.307" v="14335" actId="14100"/>
          <ac:spMkLst>
            <pc:docMk/>
            <pc:sldMk cId="1569605074" sldId="313"/>
            <ac:spMk id="472" creationId="{029FB4D9-6B5B-16EE-2E74-B0A43BAF49B6}"/>
          </ac:spMkLst>
        </pc:spChg>
        <pc:grpChg chg="add mod">
          <ac:chgData name="Hakima Laribi" userId="801ab3f2-b582-423d-95b6-cfe2c017ca7a" providerId="ADAL" clId="{6A468684-2423-4BEC-AFB9-52EF9198E77D}" dt="2023-07-21T15:38:20.389" v="14046" actId="1076"/>
          <ac:grpSpMkLst>
            <pc:docMk/>
            <pc:sldMk cId="1569605074" sldId="313"/>
            <ac:grpSpMk id="9" creationId="{04B46365-70E6-B1C2-BE27-CD0C4DFA4231}"/>
          </ac:grpSpMkLst>
        </pc:grpChg>
        <pc:grpChg chg="add mod">
          <ac:chgData name="Hakima Laribi" userId="801ab3f2-b582-423d-95b6-cfe2c017ca7a" providerId="ADAL" clId="{6A468684-2423-4BEC-AFB9-52EF9198E77D}" dt="2023-07-21T15:38:20.389" v="14046" actId="1076"/>
          <ac:grpSpMkLst>
            <pc:docMk/>
            <pc:sldMk cId="1569605074" sldId="313"/>
            <ac:grpSpMk id="23" creationId="{DF14372B-F995-AAEA-E6A6-E75E85544747}"/>
          </ac:grpSpMkLst>
        </pc:grpChg>
        <pc:grpChg chg="add mod">
          <ac:chgData name="Hakima Laribi" userId="801ab3f2-b582-423d-95b6-cfe2c017ca7a" providerId="ADAL" clId="{6A468684-2423-4BEC-AFB9-52EF9198E77D}" dt="2023-07-21T15:38:20.389" v="14046" actId="1076"/>
          <ac:grpSpMkLst>
            <pc:docMk/>
            <pc:sldMk cId="1569605074" sldId="313"/>
            <ac:grpSpMk id="31" creationId="{C22ECE6D-6A83-CDE7-B7A3-41B40C753673}"/>
          </ac:grpSpMkLst>
        </pc:grpChg>
        <pc:grpChg chg="add mod">
          <ac:chgData name="Hakima Laribi" userId="801ab3f2-b582-423d-95b6-cfe2c017ca7a" providerId="ADAL" clId="{6A468684-2423-4BEC-AFB9-52EF9198E77D}" dt="2023-07-21T15:38:20.389" v="14046" actId="1076"/>
          <ac:grpSpMkLst>
            <pc:docMk/>
            <pc:sldMk cId="1569605074" sldId="313"/>
            <ac:grpSpMk id="40" creationId="{DF821F53-783A-DCCF-6D9E-3B616A23155E}"/>
          </ac:grpSpMkLst>
        </pc:grpChg>
        <pc:grpChg chg="add mod">
          <ac:chgData name="Hakima Laribi" userId="801ab3f2-b582-423d-95b6-cfe2c017ca7a" providerId="ADAL" clId="{6A468684-2423-4BEC-AFB9-52EF9198E77D}" dt="2023-07-21T15:41:47.955" v="14079" actId="164"/>
          <ac:grpSpMkLst>
            <pc:docMk/>
            <pc:sldMk cId="1569605074" sldId="313"/>
            <ac:grpSpMk id="49" creationId="{C471EF07-202B-7CA4-A788-FB1E63159CFB}"/>
          </ac:grpSpMkLst>
        </pc:grpChg>
        <pc:grpChg chg="add mod">
          <ac:chgData name="Hakima Laribi" userId="801ab3f2-b582-423d-95b6-cfe2c017ca7a" providerId="ADAL" clId="{6A468684-2423-4BEC-AFB9-52EF9198E77D}" dt="2023-07-21T15:41:54.509" v="14080" actId="164"/>
          <ac:grpSpMkLst>
            <pc:docMk/>
            <pc:sldMk cId="1569605074" sldId="313"/>
            <ac:grpSpMk id="52" creationId="{618D0015-FEDF-8E7A-961A-15C3C286FABE}"/>
          </ac:grpSpMkLst>
        </pc:grpChg>
        <pc:grpChg chg="add mod">
          <ac:chgData name="Hakima Laribi" userId="801ab3f2-b582-423d-95b6-cfe2c017ca7a" providerId="ADAL" clId="{6A468684-2423-4BEC-AFB9-52EF9198E77D}" dt="2023-07-21T15:41:47.955" v="14079" actId="164"/>
          <ac:grpSpMkLst>
            <pc:docMk/>
            <pc:sldMk cId="1569605074" sldId="313"/>
            <ac:grpSpMk id="58" creationId="{963B67A2-47AB-D29B-4E0A-EA2BF8B89497}"/>
          </ac:grpSpMkLst>
        </pc:grpChg>
        <pc:grpChg chg="add mod">
          <ac:chgData name="Hakima Laribi" userId="801ab3f2-b582-423d-95b6-cfe2c017ca7a" providerId="ADAL" clId="{6A468684-2423-4BEC-AFB9-52EF9198E77D}" dt="2023-07-21T15:41:54.509" v="14080" actId="164"/>
          <ac:grpSpMkLst>
            <pc:docMk/>
            <pc:sldMk cId="1569605074" sldId="313"/>
            <ac:grpSpMk id="63" creationId="{9E169F37-664A-796C-B6CC-8F955AFFF970}"/>
          </ac:grpSpMkLst>
        </pc:grpChg>
        <pc:grpChg chg="add mod">
          <ac:chgData name="Hakima Laribi" userId="801ab3f2-b582-423d-95b6-cfe2c017ca7a" providerId="ADAL" clId="{6A468684-2423-4BEC-AFB9-52EF9198E77D}" dt="2023-07-21T15:41:47.955" v="14079" actId="164"/>
          <ac:grpSpMkLst>
            <pc:docMk/>
            <pc:sldMk cId="1569605074" sldId="313"/>
            <ac:grpSpMk id="452" creationId="{DDECF31A-0C2A-24F5-DC79-EE8BA7AFA7C1}"/>
          </ac:grpSpMkLst>
        </pc:grpChg>
        <pc:grpChg chg="add mod">
          <ac:chgData name="Hakima Laribi" userId="801ab3f2-b582-423d-95b6-cfe2c017ca7a" providerId="ADAL" clId="{6A468684-2423-4BEC-AFB9-52EF9198E77D}" dt="2023-07-21T15:41:54.509" v="14080" actId="164"/>
          <ac:grpSpMkLst>
            <pc:docMk/>
            <pc:sldMk cId="1569605074" sldId="313"/>
            <ac:grpSpMk id="453" creationId="{7A5D0980-8EAE-75EE-DCC6-962D3A238738}"/>
          </ac:grpSpMkLst>
        </pc:grpChg>
        <pc:grpChg chg="add mod">
          <ac:chgData name="Hakima Laribi" userId="801ab3f2-b582-423d-95b6-cfe2c017ca7a" providerId="ADAL" clId="{6A468684-2423-4BEC-AFB9-52EF9198E77D}" dt="2023-07-21T15:42:45.988" v="14096" actId="1076"/>
          <ac:grpSpMkLst>
            <pc:docMk/>
            <pc:sldMk cId="1569605074" sldId="313"/>
            <ac:grpSpMk id="457" creationId="{83F2C5A2-60C2-286C-0ECC-86C292869731}"/>
          </ac:grpSpMkLst>
        </pc:grpChg>
        <pc:grpChg chg="mod">
          <ac:chgData name="Hakima Laribi" userId="801ab3f2-b582-423d-95b6-cfe2c017ca7a" providerId="ADAL" clId="{6A468684-2423-4BEC-AFB9-52EF9198E77D}" dt="2023-07-21T15:42:42.224" v="14095"/>
          <ac:grpSpMkLst>
            <pc:docMk/>
            <pc:sldMk cId="1569605074" sldId="313"/>
            <ac:grpSpMk id="458" creationId="{D214ABA7-B03A-952A-4EFB-E92F430D014C}"/>
          </ac:grpSpMkLst>
        </pc:grpChg>
        <pc:grpChg chg="mod">
          <ac:chgData name="Hakima Laribi" userId="801ab3f2-b582-423d-95b6-cfe2c017ca7a" providerId="ADAL" clId="{6A468684-2423-4BEC-AFB9-52EF9198E77D}" dt="2023-07-21T15:42:42.224" v="14095"/>
          <ac:grpSpMkLst>
            <pc:docMk/>
            <pc:sldMk cId="1569605074" sldId="313"/>
            <ac:grpSpMk id="459" creationId="{B08DC34D-9652-91E2-BBE6-012A91C851AE}"/>
          </ac:grpSpMkLst>
        </pc:grpChg>
        <pc:grpChg chg="add mod">
          <ac:chgData name="Hakima Laribi" userId="801ab3f2-b582-423d-95b6-cfe2c017ca7a" providerId="ADAL" clId="{6A468684-2423-4BEC-AFB9-52EF9198E77D}" dt="2023-07-21T15:42:50.941" v="14098" actId="1076"/>
          <ac:grpSpMkLst>
            <pc:docMk/>
            <pc:sldMk cId="1569605074" sldId="313"/>
            <ac:grpSpMk id="464" creationId="{2EDBF833-4284-E418-BCF4-61D87D5A27E0}"/>
          </ac:grpSpMkLst>
        </pc:grpChg>
        <pc:grpChg chg="mod">
          <ac:chgData name="Hakima Laribi" userId="801ab3f2-b582-423d-95b6-cfe2c017ca7a" providerId="ADAL" clId="{6A468684-2423-4BEC-AFB9-52EF9198E77D}" dt="2023-07-21T15:42:48.653" v="14097"/>
          <ac:grpSpMkLst>
            <pc:docMk/>
            <pc:sldMk cId="1569605074" sldId="313"/>
            <ac:grpSpMk id="465" creationId="{CC474777-9667-E928-7085-BF70C1616307}"/>
          </ac:grpSpMkLst>
        </pc:grpChg>
        <pc:grpChg chg="mod">
          <ac:chgData name="Hakima Laribi" userId="801ab3f2-b582-423d-95b6-cfe2c017ca7a" providerId="ADAL" clId="{6A468684-2423-4BEC-AFB9-52EF9198E77D}" dt="2023-07-21T15:42:48.653" v="14097"/>
          <ac:grpSpMkLst>
            <pc:docMk/>
            <pc:sldMk cId="1569605074" sldId="313"/>
            <ac:grpSpMk id="466" creationId="{C16FC2FE-F261-F1E2-7032-D576791DF1C4}"/>
          </ac:grpSpMkLst>
        </pc:grpChg>
        <pc:picChg chg="del">
          <ac:chgData name="Hakima Laribi" userId="801ab3f2-b582-423d-95b6-cfe2c017ca7a" providerId="ADAL" clId="{6A468684-2423-4BEC-AFB9-52EF9198E77D}" dt="2023-07-21T15:38:23.478" v="14047" actId="478"/>
          <ac:picMkLst>
            <pc:docMk/>
            <pc:sldMk cId="1569605074" sldId="313"/>
            <ac:picMk id="17" creationId="{2025FC72-10D8-3A40-6AF6-0FD537501FF1}"/>
          </ac:picMkLst>
        </pc:picChg>
        <pc:picChg chg="add mod">
          <ac:chgData name="Hakima Laribi" userId="801ab3f2-b582-423d-95b6-cfe2c017ca7a" providerId="ADAL" clId="{6A468684-2423-4BEC-AFB9-52EF9198E77D}" dt="2023-07-21T15:47:01.097" v="14249" actId="1076"/>
          <ac:picMkLst>
            <pc:docMk/>
            <pc:sldMk cId="1569605074" sldId="313"/>
            <ac:picMk id="48" creationId="{22BFD0DC-F1B0-87E7-ECDB-A7FF8E91A01E}"/>
          </ac:picMkLst>
        </pc:picChg>
        <pc:cxnChg chg="mod">
          <ac:chgData name="Hakima Laribi" userId="801ab3f2-b582-423d-95b6-cfe2c017ca7a" providerId="ADAL" clId="{6A468684-2423-4BEC-AFB9-52EF9198E77D}" dt="2023-07-21T15:42:39.148" v="14094" actId="1076"/>
          <ac:cxnSpMkLst>
            <pc:docMk/>
            <pc:sldMk cId="1569605074" sldId="313"/>
            <ac:cxnSpMk id="29" creationId="{DB8D4227-451B-5970-02E1-EBBDFB3A189B}"/>
          </ac:cxnSpMkLst>
        </pc:cxnChg>
        <pc:cxnChg chg="mod">
          <ac:chgData name="Hakima Laribi" userId="801ab3f2-b582-423d-95b6-cfe2c017ca7a" providerId="ADAL" clId="{6A468684-2423-4BEC-AFB9-52EF9198E77D}" dt="2023-07-21T15:42:39.148" v="14094" actId="1076"/>
          <ac:cxnSpMkLst>
            <pc:docMk/>
            <pc:sldMk cId="1569605074" sldId="313"/>
            <ac:cxnSpMk id="32" creationId="{BDF7265D-37CD-A982-C19D-48438C359CA6}"/>
          </ac:cxnSpMkLst>
        </pc:cxnChg>
        <pc:cxnChg chg="mod">
          <ac:chgData name="Hakima Laribi" userId="801ab3f2-b582-423d-95b6-cfe2c017ca7a" providerId="ADAL" clId="{6A468684-2423-4BEC-AFB9-52EF9198E77D}" dt="2023-07-21T15:42:39.148" v="14094" actId="1076"/>
          <ac:cxnSpMkLst>
            <pc:docMk/>
            <pc:sldMk cId="1569605074" sldId="313"/>
            <ac:cxnSpMk id="34" creationId="{EBDEF25D-4FE9-6AA4-525F-7D005384E7FF}"/>
          </ac:cxnSpMkLst>
        </pc:cxnChg>
        <pc:cxnChg chg="del">
          <ac:chgData name="Hakima Laribi" userId="801ab3f2-b582-423d-95b6-cfe2c017ca7a" providerId="ADAL" clId="{6A468684-2423-4BEC-AFB9-52EF9198E77D}" dt="2023-07-21T15:42:33.052" v="14093" actId="478"/>
          <ac:cxnSpMkLst>
            <pc:docMk/>
            <pc:sldMk cId="1569605074" sldId="313"/>
            <ac:cxnSpMk id="59" creationId="{834D640B-0D9B-EE17-1136-3B899D3F36FA}"/>
          </ac:cxnSpMkLst>
        </pc:cxnChg>
        <pc:cxnChg chg="add mod">
          <ac:chgData name="Hakima Laribi" userId="801ab3f2-b582-423d-95b6-cfe2c017ca7a" providerId="ADAL" clId="{6A468684-2423-4BEC-AFB9-52EF9198E77D}" dt="2023-07-21T15:58:53.307" v="14335" actId="14100"/>
          <ac:cxnSpMkLst>
            <pc:docMk/>
            <pc:sldMk cId="1569605074" sldId="313"/>
            <ac:cxnSpMk id="474" creationId="{206CC955-6CBC-E6E7-863E-FEBE358BD7E6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5T12:04:09.803" v="19580"/>
        <pc:sldMkLst>
          <pc:docMk/>
          <pc:sldMk cId="3077624963" sldId="314"/>
        </pc:sldMkLst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4" creationId="{9E0785BF-8EA9-CD34-1799-E8785B669CBF}"/>
          </ac:spMkLst>
        </pc:spChg>
        <pc:spChg chg="add mod">
          <ac:chgData name="Hakima Laribi" userId="801ab3f2-b582-423d-95b6-cfe2c017ca7a" providerId="ADAL" clId="{6A468684-2423-4BEC-AFB9-52EF9198E77D}" dt="2023-07-21T16:04:49.804" v="14467" actId="1076"/>
          <ac:spMkLst>
            <pc:docMk/>
            <pc:sldMk cId="3077624963" sldId="314"/>
            <ac:spMk id="6" creationId="{497D22E4-35A1-9C38-E708-B3B47A26120C}"/>
          </ac:spMkLst>
        </pc:spChg>
        <pc:spChg chg="mod">
          <ac:chgData name="Hakima Laribi" userId="801ab3f2-b582-423d-95b6-cfe2c017ca7a" providerId="ADAL" clId="{6A468684-2423-4BEC-AFB9-52EF9198E77D}" dt="2023-07-21T15:54:02.756" v="14250"/>
          <ac:spMkLst>
            <pc:docMk/>
            <pc:sldMk cId="3077624963" sldId="314"/>
            <ac:spMk id="7" creationId="{46107C61-13CB-BEF5-53BC-CF33A4C17F66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8" creationId="{57941905-4DAA-C7DD-E909-B768B53A56CF}"/>
          </ac:spMkLst>
        </pc:spChg>
        <pc:spChg chg="add mod">
          <ac:chgData name="Hakima Laribi" userId="801ab3f2-b582-423d-95b6-cfe2c017ca7a" providerId="ADAL" clId="{6A468684-2423-4BEC-AFB9-52EF9198E77D}" dt="2023-07-21T16:04:49.804" v="14467" actId="1076"/>
          <ac:spMkLst>
            <pc:docMk/>
            <pc:sldMk cId="3077624963" sldId="314"/>
            <ac:spMk id="10" creationId="{152E522F-30EB-01AE-F38F-23E52FE684B9}"/>
          </ac:spMkLst>
        </pc:spChg>
        <pc:spChg chg="add mod">
          <ac:chgData name="Hakima Laribi" userId="801ab3f2-b582-423d-95b6-cfe2c017ca7a" providerId="ADAL" clId="{6A468684-2423-4BEC-AFB9-52EF9198E77D}" dt="2023-07-21T16:04:49.804" v="14467" actId="1076"/>
          <ac:spMkLst>
            <pc:docMk/>
            <pc:sldMk cId="3077624963" sldId="314"/>
            <ac:spMk id="11" creationId="{BD7B4507-6DD3-5232-549F-5C4809BAF39D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12" creationId="{1DAB2054-AD96-E0F3-84C2-334598ACE3C4}"/>
          </ac:spMkLst>
        </pc:spChg>
        <pc:spChg chg="add mod">
          <ac:chgData name="Hakima Laribi" userId="801ab3f2-b582-423d-95b6-cfe2c017ca7a" providerId="ADAL" clId="{6A468684-2423-4BEC-AFB9-52EF9198E77D}" dt="2023-07-21T16:04:49.804" v="14467" actId="1076"/>
          <ac:spMkLst>
            <pc:docMk/>
            <pc:sldMk cId="3077624963" sldId="314"/>
            <ac:spMk id="17" creationId="{1940B180-D295-0251-736D-ABCBB0E90573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19" creationId="{50FDA6BE-7363-0F3A-849E-4E489350AE9F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20" creationId="{E73EB056-9C33-74CA-8039-07104FC9D51E}"/>
          </ac:spMkLst>
        </pc:spChg>
        <pc:spChg chg="add del mod">
          <ac:chgData name="Hakima Laribi" userId="801ab3f2-b582-423d-95b6-cfe2c017ca7a" providerId="ADAL" clId="{6A468684-2423-4BEC-AFB9-52EF9198E77D}" dt="2023-07-21T16:01:00.852" v="14403"/>
          <ac:spMkLst>
            <pc:docMk/>
            <pc:sldMk cId="3077624963" sldId="314"/>
            <ac:spMk id="47" creationId="{142FD4F2-55F4-9C1F-DDCB-C69C61912F46}"/>
          </ac:spMkLst>
        </pc:spChg>
        <pc:spChg chg="del">
          <ac:chgData name="Hakima Laribi" userId="801ab3f2-b582-423d-95b6-cfe2c017ca7a" providerId="ADAL" clId="{6A468684-2423-4BEC-AFB9-52EF9198E77D}" dt="2023-07-21T15:44:53.094" v="14216" actId="478"/>
          <ac:spMkLst>
            <pc:docMk/>
            <pc:sldMk cId="3077624963" sldId="314"/>
            <ac:spMk id="54" creationId="{1D1EF44D-DD52-BA26-26EF-3E2314A468B9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55" creationId="{EA9B0948-8BF4-A6C6-171C-A85C6A8BAFFD}"/>
          </ac:spMkLst>
        </pc:spChg>
        <pc:spChg chg="add mod">
          <ac:chgData name="Hakima Laribi" userId="801ab3f2-b582-423d-95b6-cfe2c017ca7a" providerId="ADAL" clId="{6A468684-2423-4BEC-AFB9-52EF9198E77D}" dt="2023-07-21T16:04:49.804" v="14467" actId="1076"/>
          <ac:spMkLst>
            <pc:docMk/>
            <pc:sldMk cId="3077624963" sldId="314"/>
            <ac:spMk id="56" creationId="{87F5B1A8-0710-5C24-47CA-33AB879D6078}"/>
          </ac:spMkLst>
        </pc:spChg>
        <pc:spChg chg="add mod">
          <ac:chgData name="Hakima Laribi" userId="801ab3f2-b582-423d-95b6-cfe2c017ca7a" providerId="ADAL" clId="{6A468684-2423-4BEC-AFB9-52EF9198E77D}" dt="2023-07-21T16:19:01.733" v="14590"/>
          <ac:spMkLst>
            <pc:docMk/>
            <pc:sldMk cId="3077624963" sldId="314"/>
            <ac:spMk id="59" creationId="{591ADAC3-29D2-2D97-CC65-877B6763EE18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61" creationId="{EC12F56D-4F15-54D1-FA62-EC6BAD577302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385" creationId="{E042CA60-C443-98E0-0C9F-AFA31857C827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449" creationId="{C3930AA9-9160-E556-3CCA-F74F04FC088E}"/>
          </ac:spMkLst>
        </pc:spChg>
        <pc:spChg chg="add mod">
          <ac:chgData name="Hakima Laribi" userId="801ab3f2-b582-423d-95b6-cfe2c017ca7a" providerId="ADAL" clId="{6A468684-2423-4BEC-AFB9-52EF9198E77D}" dt="2023-07-21T16:16:41.625" v="14565" actId="14100"/>
          <ac:spMkLst>
            <pc:docMk/>
            <pc:sldMk cId="3077624963" sldId="314"/>
            <ac:spMk id="450" creationId="{F9B5E72B-5A11-EF83-022C-DC51A27A5329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454" creationId="{3A8E3908-A7E1-6F65-4744-2DDA82AACF84}"/>
          </ac:spMkLst>
        </pc:spChg>
        <pc:spChg chg="add mod">
          <ac:chgData name="Hakima Laribi" userId="801ab3f2-b582-423d-95b6-cfe2c017ca7a" providerId="ADAL" clId="{6A468684-2423-4BEC-AFB9-52EF9198E77D}" dt="2023-07-21T16:21:12.820" v="14689" actId="1076"/>
          <ac:spMkLst>
            <pc:docMk/>
            <pc:sldMk cId="3077624963" sldId="314"/>
            <ac:spMk id="455" creationId="{17C4777E-8ECD-110B-1201-2262AB03A6C2}"/>
          </ac:spMkLst>
        </pc:spChg>
        <pc:spChg chg="add mod">
          <ac:chgData name="Hakima Laribi" userId="801ab3f2-b582-423d-95b6-cfe2c017ca7a" providerId="ADAL" clId="{6A468684-2423-4BEC-AFB9-52EF9198E77D}" dt="2023-07-21T16:21:10.444" v="14688" actId="1076"/>
          <ac:spMkLst>
            <pc:docMk/>
            <pc:sldMk cId="3077624963" sldId="314"/>
            <ac:spMk id="456" creationId="{BB2FB205-737B-E357-2AC3-A24941D8D450}"/>
          </ac:spMkLst>
        </pc:spChg>
        <pc:spChg chg="del">
          <ac:chgData name="Hakima Laribi" userId="801ab3f2-b582-423d-95b6-cfe2c017ca7a" providerId="ADAL" clId="{6A468684-2423-4BEC-AFB9-52EF9198E77D}" dt="2023-07-21T15:44:50.313" v="14215" actId="478"/>
          <ac:spMkLst>
            <pc:docMk/>
            <pc:sldMk cId="3077624963" sldId="314"/>
            <ac:spMk id="471" creationId="{7DD4EA6B-94AA-F14F-EC74-B19E38F0248A}"/>
          </ac:spMkLst>
        </pc:spChg>
        <pc:grpChg chg="del">
          <ac:chgData name="Hakima Laribi" userId="801ab3f2-b582-423d-95b6-cfe2c017ca7a" providerId="ADAL" clId="{6A468684-2423-4BEC-AFB9-52EF9198E77D}" dt="2023-07-21T15:44:50.313" v="14215" actId="478"/>
          <ac:grpSpMkLst>
            <pc:docMk/>
            <pc:sldMk cId="3077624963" sldId="314"/>
            <ac:grpSpMk id="9" creationId="{04B46365-70E6-B1C2-BE27-CD0C4DFA4231}"/>
          </ac:grpSpMkLst>
        </pc:grpChg>
        <pc:grpChg chg="del">
          <ac:chgData name="Hakima Laribi" userId="801ab3f2-b582-423d-95b6-cfe2c017ca7a" providerId="ADAL" clId="{6A468684-2423-4BEC-AFB9-52EF9198E77D}" dt="2023-07-21T15:44:50.313" v="14215" actId="478"/>
          <ac:grpSpMkLst>
            <pc:docMk/>
            <pc:sldMk cId="3077624963" sldId="314"/>
            <ac:grpSpMk id="23" creationId="{DF14372B-F995-AAEA-E6A6-E75E85544747}"/>
          </ac:grpSpMkLst>
        </pc:grpChg>
        <pc:grpChg chg="del">
          <ac:chgData name="Hakima Laribi" userId="801ab3f2-b582-423d-95b6-cfe2c017ca7a" providerId="ADAL" clId="{6A468684-2423-4BEC-AFB9-52EF9198E77D}" dt="2023-07-21T15:44:50.313" v="14215" actId="478"/>
          <ac:grpSpMkLst>
            <pc:docMk/>
            <pc:sldMk cId="3077624963" sldId="314"/>
            <ac:grpSpMk id="31" creationId="{C22ECE6D-6A83-CDE7-B7A3-41B40C753673}"/>
          </ac:grpSpMkLst>
        </pc:grpChg>
        <pc:grpChg chg="del">
          <ac:chgData name="Hakima Laribi" userId="801ab3f2-b582-423d-95b6-cfe2c017ca7a" providerId="ADAL" clId="{6A468684-2423-4BEC-AFB9-52EF9198E77D}" dt="2023-07-21T15:44:50.313" v="14215" actId="478"/>
          <ac:grpSpMkLst>
            <pc:docMk/>
            <pc:sldMk cId="3077624963" sldId="314"/>
            <ac:grpSpMk id="40" creationId="{DF821F53-783A-DCCF-6D9E-3B616A23155E}"/>
          </ac:grpSpMkLst>
        </pc:grpChg>
        <pc:grpChg chg="del">
          <ac:chgData name="Hakima Laribi" userId="801ab3f2-b582-423d-95b6-cfe2c017ca7a" providerId="ADAL" clId="{6A468684-2423-4BEC-AFB9-52EF9198E77D}" dt="2023-07-21T15:44:50.313" v="14215" actId="478"/>
          <ac:grpSpMkLst>
            <pc:docMk/>
            <pc:sldMk cId="3077624963" sldId="314"/>
            <ac:grpSpMk id="452" creationId="{DDECF31A-0C2A-24F5-DC79-EE8BA7AFA7C1}"/>
          </ac:grpSpMkLst>
        </pc:grpChg>
        <pc:grpChg chg="del">
          <ac:chgData name="Hakima Laribi" userId="801ab3f2-b582-423d-95b6-cfe2c017ca7a" providerId="ADAL" clId="{6A468684-2423-4BEC-AFB9-52EF9198E77D}" dt="2023-07-21T15:44:50.313" v="14215" actId="478"/>
          <ac:grpSpMkLst>
            <pc:docMk/>
            <pc:sldMk cId="3077624963" sldId="314"/>
            <ac:grpSpMk id="453" creationId="{7A5D0980-8EAE-75EE-DCC6-962D3A238738}"/>
          </ac:grpSpMkLst>
        </pc:grpChg>
        <pc:grpChg chg="del">
          <ac:chgData name="Hakima Laribi" userId="801ab3f2-b582-423d-95b6-cfe2c017ca7a" providerId="ADAL" clId="{6A468684-2423-4BEC-AFB9-52EF9198E77D}" dt="2023-07-21T15:44:50.313" v="14215" actId="478"/>
          <ac:grpSpMkLst>
            <pc:docMk/>
            <pc:sldMk cId="3077624963" sldId="314"/>
            <ac:grpSpMk id="457" creationId="{83F2C5A2-60C2-286C-0ECC-86C292869731}"/>
          </ac:grpSpMkLst>
        </pc:grpChg>
        <pc:grpChg chg="del">
          <ac:chgData name="Hakima Laribi" userId="801ab3f2-b582-423d-95b6-cfe2c017ca7a" providerId="ADAL" clId="{6A468684-2423-4BEC-AFB9-52EF9198E77D}" dt="2023-07-21T15:44:50.313" v="14215" actId="478"/>
          <ac:grpSpMkLst>
            <pc:docMk/>
            <pc:sldMk cId="3077624963" sldId="314"/>
            <ac:grpSpMk id="464" creationId="{2EDBF833-4284-E418-BCF4-61D87D5A27E0}"/>
          </ac:grpSpMkLst>
        </pc:grpChg>
        <pc:picChg chg="del">
          <ac:chgData name="Hakima Laribi" userId="801ab3f2-b582-423d-95b6-cfe2c017ca7a" providerId="ADAL" clId="{6A468684-2423-4BEC-AFB9-52EF9198E77D}" dt="2023-07-21T15:44:50.313" v="14215" actId="478"/>
          <ac:picMkLst>
            <pc:docMk/>
            <pc:sldMk cId="3077624963" sldId="314"/>
            <ac:picMk id="48" creationId="{22BFD0DC-F1B0-87E7-ECDB-A7FF8E91A01E}"/>
          </ac:picMkLst>
        </pc:picChg>
        <pc:cxnChg chg="add del mod">
          <ac:chgData name="Hakima Laribi" userId="801ab3f2-b582-423d-95b6-cfe2c017ca7a" providerId="ADAL" clId="{6A468684-2423-4BEC-AFB9-52EF9198E77D}" dt="2023-07-21T16:00:15.530" v="14390" actId="478"/>
          <ac:cxnSpMkLst>
            <pc:docMk/>
            <pc:sldMk cId="3077624963" sldId="314"/>
            <ac:cxnSpMk id="18" creationId="{FC93EC72-1DB9-7EED-D252-2A2F6161D114}"/>
          </ac:cxnSpMkLst>
        </pc:cxnChg>
        <pc:cxnChg chg="del">
          <ac:chgData name="Hakima Laribi" userId="801ab3f2-b582-423d-95b6-cfe2c017ca7a" providerId="ADAL" clId="{6A468684-2423-4BEC-AFB9-52EF9198E77D}" dt="2023-07-21T15:44:50.313" v="14215" actId="478"/>
          <ac:cxnSpMkLst>
            <pc:docMk/>
            <pc:sldMk cId="3077624963" sldId="314"/>
            <ac:cxnSpMk id="29" creationId="{DB8D4227-451B-5970-02E1-EBBDFB3A189B}"/>
          </ac:cxnSpMkLst>
        </pc:cxnChg>
        <pc:cxnChg chg="del">
          <ac:chgData name="Hakima Laribi" userId="801ab3f2-b582-423d-95b6-cfe2c017ca7a" providerId="ADAL" clId="{6A468684-2423-4BEC-AFB9-52EF9198E77D}" dt="2023-07-21T15:44:50.313" v="14215" actId="478"/>
          <ac:cxnSpMkLst>
            <pc:docMk/>
            <pc:sldMk cId="3077624963" sldId="314"/>
            <ac:cxnSpMk id="32" creationId="{BDF7265D-37CD-A982-C19D-48438C359CA6}"/>
          </ac:cxnSpMkLst>
        </pc:cxnChg>
        <pc:cxnChg chg="del">
          <ac:chgData name="Hakima Laribi" userId="801ab3f2-b582-423d-95b6-cfe2c017ca7a" providerId="ADAL" clId="{6A468684-2423-4BEC-AFB9-52EF9198E77D}" dt="2023-07-21T15:44:50.313" v="14215" actId="478"/>
          <ac:cxnSpMkLst>
            <pc:docMk/>
            <pc:sldMk cId="3077624963" sldId="314"/>
            <ac:cxnSpMk id="34" creationId="{EBDEF25D-4FE9-6AA4-525F-7D005384E7FF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5T15:27:48.952" v="19743" actId="20577"/>
        <pc:sldMkLst>
          <pc:docMk/>
          <pc:sldMk cId="4197068178" sldId="315"/>
        </pc:sldMkLst>
        <pc:spChg chg="mod">
          <ac:chgData name="Hakima Laribi" userId="801ab3f2-b582-423d-95b6-cfe2c017ca7a" providerId="ADAL" clId="{6A468684-2423-4BEC-AFB9-52EF9198E77D}" dt="2023-07-25T15:27:48.952" v="19743" actId="20577"/>
          <ac:spMkLst>
            <pc:docMk/>
            <pc:sldMk cId="4197068178" sldId="315"/>
            <ac:spMk id="4" creationId="{EE0E9B61-7191-41EB-DDBD-C485A14898F0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5" creationId="{F6C2B368-7236-C767-CA1D-0E56F5522516}"/>
          </ac:spMkLst>
        </pc:spChg>
        <pc:spChg chg="add del">
          <ac:chgData name="Hakima Laribi" userId="801ab3f2-b582-423d-95b6-cfe2c017ca7a" providerId="ADAL" clId="{6A468684-2423-4BEC-AFB9-52EF9198E77D}" dt="2023-07-21T18:13:20.682" v="14709" actId="22"/>
          <ac:spMkLst>
            <pc:docMk/>
            <pc:sldMk cId="4197068178" sldId="315"/>
            <ac:spMk id="7" creationId="{7426871D-5B3B-BB85-A5D2-B57FAC0F2401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9" creationId="{91C4E26F-461B-E1E0-D4E3-9BD51D978C7C}"/>
          </ac:spMkLst>
        </pc:spChg>
        <pc:spChg chg="add mod">
          <ac:chgData name="Hakima Laribi" userId="801ab3f2-b582-423d-95b6-cfe2c017ca7a" providerId="ADAL" clId="{6A468684-2423-4BEC-AFB9-52EF9198E77D}" dt="2023-07-21T18:51:23.833" v="14979" actId="1076"/>
          <ac:spMkLst>
            <pc:docMk/>
            <pc:sldMk cId="4197068178" sldId="315"/>
            <ac:spMk id="11" creationId="{B3BB9000-4A30-CAF2-C941-927671E3EAE0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12" creationId="{D8B89AC6-07F5-54FB-02AE-49428EEF2132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13" creationId="{1C5A7D95-609A-C53D-3990-B83655D1450D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14" creationId="{2A4B5355-5F01-65DB-1788-A58C6B90B84E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15" creationId="{E301A498-642E-3387-1C31-45846E190CB9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31" creationId="{E28121BF-1738-9D54-64EE-0F40AF893B25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32" creationId="{6BEDF0D3-61F4-7EBD-AA2E-5DBE16ADE066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33" creationId="{336E28B2-03D6-866E-60E4-7A1EB68C8F2F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34" creationId="{4A8F7C6C-A6D4-957F-4C88-A00E54CE7B19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35" creationId="{879893C9-26D1-7BEF-89E0-54D8A8D4DA73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36" creationId="{E5B81D5C-03E7-7A7C-E9B7-E25CD4C4E653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43" creationId="{56AF8993-9AF9-8188-8CB6-EFA02AE7ED65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44" creationId="{99E82179-7115-35B6-D644-26E547F530A6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45" creationId="{B5B8D983-2FBB-6597-1E9C-FF92C2ED06D9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46" creationId="{DBC5D4EA-07C6-3013-610E-106194620726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47" creationId="{E5D7CEA6-FEEA-BE1C-A66A-3C3C14B0F7ED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48" creationId="{370F2AB6-B0E0-804F-28B8-0ADC95397003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55" creationId="{9E346864-5E9D-3B55-7185-5554E9CE1030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57" creationId="{4921013B-AB3D-9FBA-245D-BCEAA67AB097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58" creationId="{195A27FD-3498-7682-F337-06DAAEFE12A9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59" creationId="{8923F0A4-B609-450B-184C-9CB740A18402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60" creationId="{ADB7A0AD-160E-E48A-9A8A-3F47E6B7B99D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61" creationId="{B7084180-E876-6254-8D04-DBA33A1F20D8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62" creationId="{32066CF3-F9CF-C833-2005-2FB4DC500C24}"/>
          </ac:spMkLst>
        </pc:spChg>
        <pc:spChg chg="del">
          <ac:chgData name="Hakima Laribi" userId="801ab3f2-b582-423d-95b6-cfe2c017ca7a" providerId="ADAL" clId="{6A468684-2423-4BEC-AFB9-52EF9198E77D}" dt="2023-07-21T18:01:53.188" v="14692" actId="478"/>
          <ac:spMkLst>
            <pc:docMk/>
            <pc:sldMk cId="4197068178" sldId="315"/>
            <ac:spMk id="64" creationId="{77950B31-95FF-FE08-6ADF-0DCC957FD905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78" creationId="{192F1CCE-5247-F090-5E0C-CA6D9BE0313A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81" creationId="{9B16FF71-17DE-3AED-0A13-FB09633DFBE4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82" creationId="{621CE6A5-A77C-6FBB-8D71-1ADCD5F325AA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83" creationId="{71135EAA-8031-4563-F02B-0F324150108B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84" creationId="{957FB1D6-3972-F613-19C1-C3AE8F3CECFA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85" creationId="{7CA61E1D-7CD0-8878-F235-9E052C1CC555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86" creationId="{EEDEBB41-AA23-A335-4167-0449D48EF65F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87" creationId="{97230C2B-94A0-3F48-8645-7BEF8DF8B721}"/>
          </ac:spMkLst>
        </pc:spChg>
        <pc:spChg chg="del">
          <ac:chgData name="Hakima Laribi" userId="801ab3f2-b582-423d-95b6-cfe2c017ca7a" providerId="ADAL" clId="{6A468684-2423-4BEC-AFB9-52EF9198E77D}" dt="2023-07-21T18:01:53.188" v="14692" actId="478"/>
          <ac:spMkLst>
            <pc:docMk/>
            <pc:sldMk cId="4197068178" sldId="315"/>
            <ac:spMk id="91" creationId="{D6D9815E-ECBE-A8EF-1D19-6D2AC988DCB4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96" creationId="{5F0DA67A-1B6D-EBD2-4C69-E141ACC7C84A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100" creationId="{5FCF7434-E427-6F9F-59E1-205D697F1B3E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101" creationId="{F0EA0282-B82D-A067-A712-1599518C5197}"/>
          </ac:spMkLst>
        </pc:spChg>
        <pc:spChg chg="del">
          <ac:chgData name="Hakima Laribi" userId="801ab3f2-b582-423d-95b6-cfe2c017ca7a" providerId="ADAL" clId="{6A468684-2423-4BEC-AFB9-52EF9198E77D}" dt="2023-07-21T18:01:50.662" v="14691" actId="478"/>
          <ac:spMkLst>
            <pc:docMk/>
            <pc:sldMk cId="4197068178" sldId="315"/>
            <ac:spMk id="102" creationId="{374681FF-A316-D26F-569D-8785E1C215D1}"/>
          </ac:spMkLst>
        </pc:spChg>
        <pc:picChg chg="add mod">
          <ac:chgData name="Hakima Laribi" userId="801ab3f2-b582-423d-95b6-cfe2c017ca7a" providerId="ADAL" clId="{6A468684-2423-4BEC-AFB9-52EF9198E77D}" dt="2023-07-21T18:16:00.124" v="14712" actId="1076"/>
          <ac:picMkLst>
            <pc:docMk/>
            <pc:sldMk cId="4197068178" sldId="315"/>
            <ac:picMk id="10" creationId="{7D1781D1-4679-52C6-809F-A8887FCE2D1B}"/>
          </ac:picMkLst>
        </pc:picChg>
        <pc:picChg chg="del">
          <ac:chgData name="Hakima Laribi" userId="801ab3f2-b582-423d-95b6-cfe2c017ca7a" providerId="ADAL" clId="{6A468684-2423-4BEC-AFB9-52EF9198E77D}" dt="2023-07-21T18:01:53.188" v="14692" actId="478"/>
          <ac:picMkLst>
            <pc:docMk/>
            <pc:sldMk cId="4197068178" sldId="315"/>
            <ac:picMk id="90" creationId="{9E2F3078-F833-FD7A-998E-0442232FDAC3}"/>
          </ac:picMkLst>
        </pc:picChg>
        <pc:cxnChg chg="add mod">
          <ac:chgData name="Hakima Laribi" userId="801ab3f2-b582-423d-95b6-cfe2c017ca7a" providerId="ADAL" clId="{6A468684-2423-4BEC-AFB9-52EF9198E77D}" dt="2023-07-21T18:51:23.833" v="14979" actId="1076"/>
          <ac:cxnSpMkLst>
            <pc:docMk/>
            <pc:sldMk cId="4197068178" sldId="315"/>
            <ac:cxnSpMk id="16" creationId="{66C6EFC5-08B4-1A2A-298E-21857FB239BA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17" creationId="{697440A1-C579-5C67-1AFC-AABE2797AFC7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19" creationId="{C9CF189D-B566-1991-733A-A54C1969FBEC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21" creationId="{24B5E9C7-2E2E-F344-20C2-BFA8463D6276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23" creationId="{F7775246-5B3A-C874-97DC-59D8C96B803F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25" creationId="{129AC048-C31C-8C4A-3CBD-ED4CB33B76EA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28" creationId="{D6D736BF-4A61-DCA3-476A-FAAC34ABDEE4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37" creationId="{E0BCAD74-62D1-4C71-7AD0-43F891F5ABF9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38" creationId="{7DE5E38E-0BC7-2B40-5802-0E3D64271BC4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39" creationId="{2624BD4A-0EB9-FEDA-8C8D-5C8AA4F7ED19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40" creationId="{7D8FE033-472C-2FCA-AA61-B5C41ACAC159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42" creationId="{3751D996-6B38-E216-C1DC-12F66B7F5941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49" creationId="{C8CE8494-0777-461D-3541-717C08FCEA95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50" creationId="{AFEF477F-9BF8-C9D6-E1AF-B97F948A5335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51" creationId="{99A2EC16-0898-0BB7-92AD-83955A4E0430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53" creationId="{18D2EA10-9AFD-1359-A222-9A4D7D7B0EB4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92" creationId="{73EB9D29-4699-03D1-B803-FE5ADEA46E3C}"/>
          </ac:cxnSpMkLst>
        </pc:cxnChg>
        <pc:cxnChg chg="del">
          <ac:chgData name="Hakima Laribi" userId="801ab3f2-b582-423d-95b6-cfe2c017ca7a" providerId="ADAL" clId="{6A468684-2423-4BEC-AFB9-52EF9198E77D}" dt="2023-07-21T18:01:50.662" v="14691" actId="478"/>
          <ac:cxnSpMkLst>
            <pc:docMk/>
            <pc:sldMk cId="4197068178" sldId="315"/>
            <ac:cxnSpMk id="97" creationId="{7783327E-0DD7-8569-6C9A-E81700907C86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1T18:32:12.027" v="14877" actId="20577"/>
        <pc:sldMkLst>
          <pc:docMk/>
          <pc:sldMk cId="32919996" sldId="316"/>
        </pc:sldMkLst>
        <pc:spChg chg="del">
          <ac:chgData name="Hakima Laribi" userId="801ab3f2-b582-423d-95b6-cfe2c017ca7a" providerId="ADAL" clId="{6A468684-2423-4BEC-AFB9-52EF9198E77D}" dt="2023-07-21T18:20:25.948" v="14805" actId="478"/>
          <ac:spMkLst>
            <pc:docMk/>
            <pc:sldMk cId="32919996" sldId="316"/>
            <ac:spMk id="4" creationId="{EE0E9B61-7191-41EB-DDBD-C485A14898F0}"/>
          </ac:spMkLst>
        </pc:spChg>
        <pc:spChg chg="add mod">
          <ac:chgData name="Hakima Laribi" userId="801ab3f2-b582-423d-95b6-cfe2c017ca7a" providerId="ADAL" clId="{6A468684-2423-4BEC-AFB9-52EF9198E77D}" dt="2023-07-21T18:32:12.027" v="14877" actId="20577"/>
          <ac:spMkLst>
            <pc:docMk/>
            <pc:sldMk cId="32919996" sldId="316"/>
            <ac:spMk id="7" creationId="{875571A6-2E97-5620-4855-63319696FBA0}"/>
          </ac:spMkLst>
        </pc:spChg>
        <pc:spChg chg="del mod">
          <ac:chgData name="Hakima Laribi" userId="801ab3f2-b582-423d-95b6-cfe2c017ca7a" providerId="ADAL" clId="{6A468684-2423-4BEC-AFB9-52EF9198E77D}" dt="2023-07-21T18:20:34.978" v="14808" actId="478"/>
          <ac:spMkLst>
            <pc:docMk/>
            <pc:sldMk cId="32919996" sldId="316"/>
            <ac:spMk id="11" creationId="{B3BB9000-4A30-CAF2-C941-927671E3EAE0}"/>
          </ac:spMkLst>
        </pc:spChg>
        <pc:picChg chg="add mod modCrop">
          <ac:chgData name="Hakima Laribi" userId="801ab3f2-b582-423d-95b6-cfe2c017ca7a" providerId="ADAL" clId="{6A468684-2423-4BEC-AFB9-52EF9198E77D}" dt="2023-07-21T18:31:45.966" v="14824" actId="1036"/>
          <ac:picMkLst>
            <pc:docMk/>
            <pc:sldMk cId="32919996" sldId="316"/>
            <ac:picMk id="6" creationId="{D40411FC-C243-7AC1-F289-B0FDAB1246BD}"/>
          </ac:picMkLst>
        </pc:picChg>
        <pc:picChg chg="del mod">
          <ac:chgData name="Hakima Laribi" userId="801ab3f2-b582-423d-95b6-cfe2c017ca7a" providerId="ADAL" clId="{6A468684-2423-4BEC-AFB9-52EF9198E77D}" dt="2023-07-21T18:31:22.566" v="14809" actId="478"/>
          <ac:picMkLst>
            <pc:docMk/>
            <pc:sldMk cId="32919996" sldId="316"/>
            <ac:picMk id="10" creationId="{7D1781D1-4679-52C6-809F-A8887FCE2D1B}"/>
          </ac:picMkLst>
        </pc:picChg>
        <pc:cxnChg chg="del mod">
          <ac:chgData name="Hakima Laribi" userId="801ab3f2-b582-423d-95b6-cfe2c017ca7a" providerId="ADAL" clId="{6A468684-2423-4BEC-AFB9-52EF9198E77D}" dt="2023-07-21T18:20:32.480" v="14807" actId="478"/>
          <ac:cxnSpMkLst>
            <pc:docMk/>
            <pc:sldMk cId="32919996" sldId="316"/>
            <ac:cxnSpMk id="16" creationId="{66C6EFC5-08B4-1A2A-298E-21857FB239BA}"/>
          </ac:cxnSpMkLst>
        </pc:cxnChg>
      </pc:sldChg>
      <pc:sldChg chg="addSp delSp modSp add mod">
        <pc:chgData name="Hakima Laribi" userId="801ab3f2-b582-423d-95b6-cfe2c017ca7a" providerId="ADAL" clId="{6A468684-2423-4BEC-AFB9-52EF9198E77D}" dt="2023-07-21T19:47:00.520" v="15707" actId="1076"/>
        <pc:sldMkLst>
          <pc:docMk/>
          <pc:sldMk cId="1564989228" sldId="317"/>
        </pc:sldMkLst>
        <pc:spChg chg="mod">
          <ac:chgData name="Hakima Laribi" userId="801ab3f2-b582-423d-95b6-cfe2c017ca7a" providerId="ADAL" clId="{6A468684-2423-4BEC-AFB9-52EF9198E77D}" dt="2023-07-21T19:47:00.520" v="15707" actId="1076"/>
          <ac:spMkLst>
            <pc:docMk/>
            <pc:sldMk cId="1564989228" sldId="317"/>
            <ac:spMk id="7" creationId="{875571A6-2E97-5620-4855-63319696FBA0}"/>
          </ac:spMkLst>
        </pc:spChg>
        <pc:picChg chg="add mod">
          <ac:chgData name="Hakima Laribi" userId="801ab3f2-b582-423d-95b6-cfe2c017ca7a" providerId="ADAL" clId="{6A468684-2423-4BEC-AFB9-52EF9198E77D}" dt="2023-07-21T18:47:12.787" v="14911" actId="1076"/>
          <ac:picMkLst>
            <pc:docMk/>
            <pc:sldMk cId="1564989228" sldId="317"/>
            <ac:picMk id="5" creationId="{FBFF54EF-B617-4508-ED75-C0AF3F52A5FC}"/>
          </ac:picMkLst>
        </pc:picChg>
        <pc:picChg chg="del">
          <ac:chgData name="Hakima Laribi" userId="801ab3f2-b582-423d-95b6-cfe2c017ca7a" providerId="ADAL" clId="{6A468684-2423-4BEC-AFB9-52EF9198E77D}" dt="2023-07-21T18:40:07.774" v="14898" actId="478"/>
          <ac:picMkLst>
            <pc:docMk/>
            <pc:sldMk cId="1564989228" sldId="317"/>
            <ac:picMk id="6" creationId="{D40411FC-C243-7AC1-F289-B0FDAB1246BD}"/>
          </ac:picMkLst>
        </pc:picChg>
      </pc:sldChg>
      <pc:sldChg chg="addSp delSp modSp add mod delAnim modAnim">
        <pc:chgData name="Hakima Laribi" userId="801ab3f2-b582-423d-95b6-cfe2c017ca7a" providerId="ADAL" clId="{6A468684-2423-4BEC-AFB9-52EF9198E77D}" dt="2023-07-25T15:30:24.594" v="19744"/>
        <pc:sldMkLst>
          <pc:docMk/>
          <pc:sldMk cId="1744012706" sldId="318"/>
        </pc:sldMkLst>
        <pc:spChg chg="del">
          <ac:chgData name="Hakima Laribi" userId="801ab3f2-b582-423d-95b6-cfe2c017ca7a" providerId="ADAL" clId="{6A468684-2423-4BEC-AFB9-52EF9198E77D}" dt="2023-07-21T18:48:42.743" v="14919" actId="478"/>
          <ac:spMkLst>
            <pc:docMk/>
            <pc:sldMk cId="1744012706" sldId="318"/>
            <ac:spMk id="2" creationId="{7632FE86-992B-6946-A8AA-EDDA67DB3303}"/>
          </ac:spMkLst>
        </pc:spChg>
        <pc:spChg chg="del">
          <ac:chgData name="Hakima Laribi" userId="801ab3f2-b582-423d-95b6-cfe2c017ca7a" providerId="ADAL" clId="{6A468684-2423-4BEC-AFB9-52EF9198E77D}" dt="2023-07-21T18:48:22.352" v="14913" actId="478"/>
          <ac:spMkLst>
            <pc:docMk/>
            <pc:sldMk cId="1744012706" sldId="318"/>
            <ac:spMk id="7" creationId="{875571A6-2E97-5620-4855-63319696FBA0}"/>
          </ac:spMkLst>
        </pc:spChg>
        <pc:spChg chg="add del mod">
          <ac:chgData name="Hakima Laribi" userId="801ab3f2-b582-423d-95b6-cfe2c017ca7a" providerId="ADAL" clId="{6A468684-2423-4BEC-AFB9-52EF9198E77D}" dt="2023-07-21T18:48:44.967" v="14920" actId="478"/>
          <ac:spMkLst>
            <pc:docMk/>
            <pc:sldMk cId="1744012706" sldId="318"/>
            <ac:spMk id="9" creationId="{0D8E1FB5-5861-3911-A6DF-C04F4DB99F80}"/>
          </ac:spMkLst>
        </pc:spChg>
        <pc:spChg chg="add del mod">
          <ac:chgData name="Hakima Laribi" userId="801ab3f2-b582-423d-95b6-cfe2c017ca7a" providerId="ADAL" clId="{6A468684-2423-4BEC-AFB9-52EF9198E77D}" dt="2023-07-21T18:51:16.521" v="14978" actId="478"/>
          <ac:spMkLst>
            <pc:docMk/>
            <pc:sldMk cId="1744012706" sldId="318"/>
            <ac:spMk id="10" creationId="{CC0FD939-C366-199A-5C43-FC598C68B9E6}"/>
          </ac:spMkLst>
        </pc:spChg>
        <pc:spChg chg="add mod">
          <ac:chgData name="Hakima Laribi" userId="801ab3f2-b582-423d-95b6-cfe2c017ca7a" providerId="ADAL" clId="{6A468684-2423-4BEC-AFB9-52EF9198E77D}" dt="2023-07-21T18:52:41.353" v="15124" actId="1076"/>
          <ac:spMkLst>
            <pc:docMk/>
            <pc:sldMk cId="1744012706" sldId="318"/>
            <ac:spMk id="11" creationId="{230D858B-41FC-DAB5-FEBF-E21EE4A409BA}"/>
          </ac:spMkLst>
        </pc:spChg>
        <pc:spChg chg="add mod">
          <ac:chgData name="Hakima Laribi" userId="801ab3f2-b582-423d-95b6-cfe2c017ca7a" providerId="ADAL" clId="{6A468684-2423-4BEC-AFB9-52EF9198E77D}" dt="2023-07-21T18:52:34.846" v="15122" actId="207"/>
          <ac:spMkLst>
            <pc:docMk/>
            <pc:sldMk cId="1744012706" sldId="318"/>
            <ac:spMk id="12" creationId="{0E5E9B12-05EC-A7F5-FEB0-0406D12DA376}"/>
          </ac:spMkLst>
        </pc:spChg>
        <pc:spChg chg="add mod">
          <ac:chgData name="Hakima Laribi" userId="801ab3f2-b582-423d-95b6-cfe2c017ca7a" providerId="ADAL" clId="{6A468684-2423-4BEC-AFB9-52EF9198E77D}" dt="2023-07-21T18:57:50.919" v="15291" actId="1076"/>
          <ac:spMkLst>
            <pc:docMk/>
            <pc:sldMk cId="1744012706" sldId="318"/>
            <ac:spMk id="13" creationId="{61A430B9-6555-DEAF-5186-791DCA88742D}"/>
          </ac:spMkLst>
        </pc:spChg>
        <pc:spChg chg="add mod">
          <ac:chgData name="Hakima Laribi" userId="801ab3f2-b582-423d-95b6-cfe2c017ca7a" providerId="ADAL" clId="{6A468684-2423-4BEC-AFB9-52EF9198E77D}" dt="2023-07-21T18:57:48.074" v="15290" actId="208"/>
          <ac:spMkLst>
            <pc:docMk/>
            <pc:sldMk cId="1744012706" sldId="318"/>
            <ac:spMk id="14" creationId="{547662BC-8914-69C6-E76D-D1253D22BB6D}"/>
          </ac:spMkLst>
        </pc:spChg>
        <pc:spChg chg="add del mod">
          <ac:chgData name="Hakima Laribi" userId="801ab3f2-b582-423d-95b6-cfe2c017ca7a" providerId="ADAL" clId="{6A468684-2423-4BEC-AFB9-52EF9198E77D}" dt="2023-07-21T18:54:12.181" v="15277"/>
          <ac:spMkLst>
            <pc:docMk/>
            <pc:sldMk cId="1744012706" sldId="318"/>
            <ac:spMk id="15" creationId="{4224B8D4-23A6-A953-A556-F526CA1E3F8A}"/>
          </ac:spMkLst>
        </pc:spChg>
        <pc:spChg chg="add del mod">
          <ac:chgData name="Hakima Laribi" userId="801ab3f2-b582-423d-95b6-cfe2c017ca7a" providerId="ADAL" clId="{6A468684-2423-4BEC-AFB9-52EF9198E77D}" dt="2023-07-21T18:54:12.181" v="15277"/>
          <ac:spMkLst>
            <pc:docMk/>
            <pc:sldMk cId="1744012706" sldId="318"/>
            <ac:spMk id="16" creationId="{C0E63639-030A-B1E6-3289-35FB960B8D10}"/>
          </ac:spMkLst>
        </pc:spChg>
        <pc:spChg chg="add mod">
          <ac:chgData name="Hakima Laribi" userId="801ab3f2-b582-423d-95b6-cfe2c017ca7a" providerId="ADAL" clId="{6A468684-2423-4BEC-AFB9-52EF9198E77D}" dt="2023-07-21T19:01:12.245" v="15441" actId="20577"/>
          <ac:spMkLst>
            <pc:docMk/>
            <pc:sldMk cId="1744012706" sldId="318"/>
            <ac:spMk id="17" creationId="{8C05F1E5-1874-3FA5-83CB-539B6CF734E1}"/>
          </ac:spMkLst>
        </pc:spChg>
        <pc:spChg chg="add mod">
          <ac:chgData name="Hakima Laribi" userId="801ab3f2-b582-423d-95b6-cfe2c017ca7a" providerId="ADAL" clId="{6A468684-2423-4BEC-AFB9-52EF9198E77D}" dt="2023-07-21T18:58:13.360" v="15294" actId="14100"/>
          <ac:spMkLst>
            <pc:docMk/>
            <pc:sldMk cId="1744012706" sldId="318"/>
            <ac:spMk id="18" creationId="{621A9007-5613-6726-C68F-603850D48BCF}"/>
          </ac:spMkLst>
        </pc:spChg>
        <pc:spChg chg="add mod">
          <ac:chgData name="Hakima Laribi" userId="801ab3f2-b582-423d-95b6-cfe2c017ca7a" providerId="ADAL" clId="{6A468684-2423-4BEC-AFB9-52EF9198E77D}" dt="2023-07-25T12:07:22.079" v="19590" actId="20577"/>
          <ac:spMkLst>
            <pc:docMk/>
            <pc:sldMk cId="1744012706" sldId="318"/>
            <ac:spMk id="21" creationId="{623B2046-8940-A005-4EED-D0C7866595F8}"/>
          </ac:spMkLst>
        </pc:spChg>
        <pc:picChg chg="del">
          <ac:chgData name="Hakima Laribi" userId="801ab3f2-b582-423d-95b6-cfe2c017ca7a" providerId="ADAL" clId="{6A468684-2423-4BEC-AFB9-52EF9198E77D}" dt="2023-07-21T18:48:22.352" v="14913" actId="478"/>
          <ac:picMkLst>
            <pc:docMk/>
            <pc:sldMk cId="1744012706" sldId="318"/>
            <ac:picMk id="5" creationId="{FBFF54EF-B617-4508-ED75-C0AF3F52A5FC}"/>
          </ac:picMkLst>
        </pc:picChg>
        <pc:picChg chg="add del mod">
          <ac:chgData name="Hakima Laribi" userId="801ab3f2-b582-423d-95b6-cfe2c017ca7a" providerId="ADAL" clId="{6A468684-2423-4BEC-AFB9-52EF9198E77D}" dt="2023-07-21T19:04:04.153" v="15442" actId="478"/>
          <ac:picMkLst>
            <pc:docMk/>
            <pc:sldMk cId="1744012706" sldId="318"/>
            <ac:picMk id="6" creationId="{497DE980-1D1C-B8E8-7444-F4C6A0D1488C}"/>
          </ac:picMkLst>
        </pc:picChg>
        <pc:picChg chg="add mod ord">
          <ac:chgData name="Hakima Laribi" userId="801ab3f2-b582-423d-95b6-cfe2c017ca7a" providerId="ADAL" clId="{6A468684-2423-4BEC-AFB9-52EF9198E77D}" dt="2023-07-21T19:04:19.569" v="15447" actId="1036"/>
          <ac:picMkLst>
            <pc:docMk/>
            <pc:sldMk cId="1744012706" sldId="318"/>
            <ac:picMk id="20" creationId="{7C0638DE-B536-3788-3E93-2C5D4D68A5EE}"/>
          </ac:picMkLst>
        </pc:picChg>
        <pc:cxnChg chg="add mod">
          <ac:chgData name="Hakima Laribi" userId="801ab3f2-b582-423d-95b6-cfe2c017ca7a" providerId="ADAL" clId="{6A468684-2423-4BEC-AFB9-52EF9198E77D}" dt="2023-07-25T12:07:14.265" v="19587" actId="14100"/>
          <ac:cxnSpMkLst>
            <pc:docMk/>
            <pc:sldMk cId="1744012706" sldId="318"/>
            <ac:cxnSpMk id="23" creationId="{50A23965-D10F-2DA7-30A8-265284F3E8DC}"/>
          </ac:cxnSpMkLst>
        </pc:cxnChg>
        <pc:cxnChg chg="add del mod">
          <ac:chgData name="Hakima Laribi" userId="801ab3f2-b582-423d-95b6-cfe2c017ca7a" providerId="ADAL" clId="{6A468684-2423-4BEC-AFB9-52EF9198E77D}" dt="2023-07-25T12:07:08.983" v="19586" actId="478"/>
          <ac:cxnSpMkLst>
            <pc:docMk/>
            <pc:sldMk cId="1744012706" sldId="318"/>
            <ac:cxnSpMk id="25" creationId="{1EE307B6-2E5D-D0A2-D118-6C7770A5AD30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5T15:35:10.700" v="19745"/>
        <pc:sldMkLst>
          <pc:docMk/>
          <pc:sldMk cId="647658768" sldId="319"/>
        </pc:sldMkLst>
        <pc:spChg chg="mod">
          <ac:chgData name="Hakima Laribi" userId="801ab3f2-b582-423d-95b6-cfe2c017ca7a" providerId="ADAL" clId="{6A468684-2423-4BEC-AFB9-52EF9198E77D}" dt="2023-07-21T19:10:41.345" v="15523" actId="113"/>
          <ac:spMkLst>
            <pc:docMk/>
            <pc:sldMk cId="647658768" sldId="319"/>
            <ac:spMk id="4" creationId="{EE0E9B61-7191-41EB-DDBD-C485A14898F0}"/>
          </ac:spMkLst>
        </pc:spChg>
        <pc:spChg chg="add mod">
          <ac:chgData name="Hakima Laribi" userId="801ab3f2-b582-423d-95b6-cfe2c017ca7a" providerId="ADAL" clId="{6A468684-2423-4BEC-AFB9-52EF9198E77D}" dt="2023-07-21T20:36:48.427" v="16253" actId="20577"/>
          <ac:spMkLst>
            <pc:docMk/>
            <pc:sldMk cId="647658768" sldId="319"/>
            <ac:spMk id="8" creationId="{B75E0B6B-5072-B5E6-BA5A-7E894D6263F8}"/>
          </ac:spMkLst>
        </pc:spChg>
        <pc:spChg chg="del">
          <ac:chgData name="Hakima Laribi" userId="801ab3f2-b582-423d-95b6-cfe2c017ca7a" providerId="ADAL" clId="{6A468684-2423-4BEC-AFB9-52EF9198E77D}" dt="2023-07-21T19:09:00.463" v="15494" actId="478"/>
          <ac:spMkLst>
            <pc:docMk/>
            <pc:sldMk cId="647658768" sldId="319"/>
            <ac:spMk id="11" creationId="{B3BB9000-4A30-CAF2-C941-927671E3EAE0}"/>
          </ac:spMkLst>
        </pc:spChg>
        <pc:spChg chg="add mod">
          <ac:chgData name="Hakima Laribi" userId="801ab3f2-b582-423d-95b6-cfe2c017ca7a" providerId="ADAL" clId="{6A468684-2423-4BEC-AFB9-52EF9198E77D}" dt="2023-07-21T19:46:14.552" v="15702" actId="1076"/>
          <ac:spMkLst>
            <pc:docMk/>
            <pc:sldMk cId="647658768" sldId="319"/>
            <ac:spMk id="17" creationId="{07BCF050-4A82-5F21-028D-54CA452C761A}"/>
          </ac:spMkLst>
        </pc:spChg>
        <pc:spChg chg="add mod">
          <ac:chgData name="Hakima Laribi" userId="801ab3f2-b582-423d-95b6-cfe2c017ca7a" providerId="ADAL" clId="{6A468684-2423-4BEC-AFB9-52EF9198E77D}" dt="2023-07-21T19:46:34.485" v="15706" actId="1582"/>
          <ac:spMkLst>
            <pc:docMk/>
            <pc:sldMk cId="647658768" sldId="319"/>
            <ac:spMk id="18" creationId="{67810C09-3E5A-9426-E385-052DC6978DDC}"/>
          </ac:spMkLst>
        </pc:spChg>
        <pc:picChg chg="add del mod">
          <ac:chgData name="Hakima Laribi" userId="801ab3f2-b582-423d-95b6-cfe2c017ca7a" providerId="ADAL" clId="{6A468684-2423-4BEC-AFB9-52EF9198E77D}" dt="2023-07-21T19:40:54.136" v="15527" actId="478"/>
          <ac:picMkLst>
            <pc:docMk/>
            <pc:sldMk cId="647658768" sldId="319"/>
            <ac:picMk id="6" creationId="{6B24760F-562D-4B29-BD08-0AB13E20F82D}"/>
          </ac:picMkLst>
        </pc:picChg>
        <pc:picChg chg="add mod modCrop">
          <ac:chgData name="Hakima Laribi" userId="801ab3f2-b582-423d-95b6-cfe2c017ca7a" providerId="ADAL" clId="{6A468684-2423-4BEC-AFB9-52EF9198E77D}" dt="2023-07-21T19:44:54.975" v="15687" actId="1076"/>
          <ac:picMkLst>
            <pc:docMk/>
            <pc:sldMk cId="647658768" sldId="319"/>
            <ac:picMk id="7" creationId="{06384706-8B3C-AC16-4101-35136D393CD5}"/>
          </ac:picMkLst>
        </pc:picChg>
        <pc:picChg chg="del">
          <ac:chgData name="Hakima Laribi" userId="801ab3f2-b582-423d-95b6-cfe2c017ca7a" providerId="ADAL" clId="{6A468684-2423-4BEC-AFB9-52EF9198E77D}" dt="2023-07-21T19:09:00.463" v="15494" actId="478"/>
          <ac:picMkLst>
            <pc:docMk/>
            <pc:sldMk cId="647658768" sldId="319"/>
            <ac:picMk id="10" creationId="{7D1781D1-4679-52C6-809F-A8887FCE2D1B}"/>
          </ac:picMkLst>
        </pc:picChg>
        <pc:cxnChg chg="add mod">
          <ac:chgData name="Hakima Laribi" userId="801ab3f2-b582-423d-95b6-cfe2c017ca7a" providerId="ADAL" clId="{6A468684-2423-4BEC-AFB9-52EF9198E77D}" dt="2023-07-21T19:45:44.217" v="15698" actId="14100"/>
          <ac:cxnSpMkLst>
            <pc:docMk/>
            <pc:sldMk cId="647658768" sldId="319"/>
            <ac:cxnSpMk id="9" creationId="{15A59DBA-7337-AC24-71E6-26C6301CFB97}"/>
          </ac:cxnSpMkLst>
        </pc:cxnChg>
        <pc:cxnChg chg="del">
          <ac:chgData name="Hakima Laribi" userId="801ab3f2-b582-423d-95b6-cfe2c017ca7a" providerId="ADAL" clId="{6A468684-2423-4BEC-AFB9-52EF9198E77D}" dt="2023-07-21T19:09:00.463" v="15494" actId="478"/>
          <ac:cxnSpMkLst>
            <pc:docMk/>
            <pc:sldMk cId="647658768" sldId="319"/>
            <ac:cxnSpMk id="16" creationId="{66C6EFC5-08B4-1A2A-298E-21857FB239BA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5T18:59:44.698" v="19751"/>
        <pc:sldMkLst>
          <pc:docMk/>
          <pc:sldMk cId="3125637239" sldId="320"/>
        </pc:sldMkLst>
        <pc:spChg chg="del">
          <ac:chgData name="Hakima Laribi" userId="801ab3f2-b582-423d-95b6-cfe2c017ca7a" providerId="ADAL" clId="{6A468684-2423-4BEC-AFB9-52EF9198E77D}" dt="2023-07-21T19:41:01.036" v="15529" actId="478"/>
          <ac:spMkLst>
            <pc:docMk/>
            <pc:sldMk cId="3125637239" sldId="320"/>
            <ac:spMk id="4" creationId="{EE0E9B61-7191-41EB-DDBD-C485A14898F0}"/>
          </ac:spMkLst>
        </pc:spChg>
        <pc:spChg chg="add del mod">
          <ac:chgData name="Hakima Laribi" userId="801ab3f2-b582-423d-95b6-cfe2c017ca7a" providerId="ADAL" clId="{6A468684-2423-4BEC-AFB9-52EF9198E77D}" dt="2023-07-21T19:45:04.981" v="15689" actId="21"/>
          <ac:spMkLst>
            <pc:docMk/>
            <pc:sldMk cId="3125637239" sldId="320"/>
            <ac:spMk id="7" creationId="{36AEE1CD-1851-68AA-263A-A7B608AFD1C6}"/>
          </ac:spMkLst>
        </pc:spChg>
        <pc:spChg chg="add del mod">
          <ac:chgData name="Hakima Laribi" userId="801ab3f2-b582-423d-95b6-cfe2c017ca7a" providerId="ADAL" clId="{6A468684-2423-4BEC-AFB9-52EF9198E77D}" dt="2023-07-21T19:45:53.529" v="15699" actId="21"/>
          <ac:spMkLst>
            <pc:docMk/>
            <pc:sldMk cId="3125637239" sldId="320"/>
            <ac:spMk id="14" creationId="{87932529-6962-03E2-C55D-59FB40BC60FE}"/>
          </ac:spMkLst>
        </pc:spChg>
        <pc:spChg chg="add mod">
          <ac:chgData name="Hakima Laribi" userId="801ab3f2-b582-423d-95b6-cfe2c017ca7a" providerId="ADAL" clId="{6A468684-2423-4BEC-AFB9-52EF9198E77D}" dt="2023-07-21T21:07:26.767" v="16363"/>
          <ac:spMkLst>
            <pc:docMk/>
            <pc:sldMk cId="3125637239" sldId="320"/>
            <ac:spMk id="17" creationId="{52C33E4E-7813-F95F-1E2C-8C859CD63E26}"/>
          </ac:spMkLst>
        </pc:spChg>
        <pc:spChg chg="add mod">
          <ac:chgData name="Hakima Laribi" userId="801ab3f2-b582-423d-95b6-cfe2c017ca7a" providerId="ADAL" clId="{6A468684-2423-4BEC-AFB9-52EF9198E77D}" dt="2023-07-25T12:17:50.560" v="19607" actId="1076"/>
          <ac:spMkLst>
            <pc:docMk/>
            <pc:sldMk cId="3125637239" sldId="320"/>
            <ac:spMk id="36" creationId="{D1E6856A-8384-28C4-40F4-EBBD24253E1C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40" creationId="{8BABCBBA-DFF5-7B98-23CD-65C95BF26357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41" creationId="{DC6D2B2D-F97B-6C1B-A794-4D33FAFCAE50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42" creationId="{FD492BE7-05AA-F668-04C2-5C650718301C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43" creationId="{0998AE95-9959-0E7F-1255-3EDDD9795F7C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47" creationId="{CF31EC06-1E9A-329C-C65D-490D105B6435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48" creationId="{9B23BDE8-6A3D-15CC-AC03-5949720928FF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49" creationId="{54D857F7-FDE6-8786-FDD4-BEF0086159AD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50" creationId="{88A153D3-B9B8-283B-3675-62411DDE868E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54" creationId="{6EDC2D0B-71EC-787D-F9F7-7B90E8EB4B2E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55" creationId="{80FE60C2-1F94-1D83-3F48-38570ABCA952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56" creationId="{11B72303-228D-4A1D-0E57-08B6CC2F2795}"/>
          </ac:spMkLst>
        </pc:spChg>
        <pc:spChg chg="mod">
          <ac:chgData name="Hakima Laribi" userId="801ab3f2-b582-423d-95b6-cfe2c017ca7a" providerId="ADAL" clId="{6A468684-2423-4BEC-AFB9-52EF9198E77D}" dt="2023-07-21T19:59:44.938" v="15828" actId="207"/>
          <ac:spMkLst>
            <pc:docMk/>
            <pc:sldMk cId="3125637239" sldId="320"/>
            <ac:spMk id="57" creationId="{C6CF1BB5-B033-3DAB-B100-0CC89D3ED036}"/>
          </ac:spMkLst>
        </pc:spChg>
        <pc:spChg chg="add mod">
          <ac:chgData name="Hakima Laribi" userId="801ab3f2-b582-423d-95b6-cfe2c017ca7a" providerId="ADAL" clId="{6A468684-2423-4BEC-AFB9-52EF9198E77D}" dt="2023-07-21T20:03:31.084" v="15903" actId="20577"/>
          <ac:spMkLst>
            <pc:docMk/>
            <pc:sldMk cId="3125637239" sldId="320"/>
            <ac:spMk id="58" creationId="{3C7A2E3C-ADFE-67F5-B02F-4B3763746EE0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24" creationId="{F3B9B2EB-A508-C640-5840-17337140D4E7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25" creationId="{F39D1663-F2DF-69C5-1617-D209BECBFC67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27" creationId="{51D54211-4821-7E03-09FE-56A73AE3AFF8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29" creationId="{914A211C-267F-76AB-7871-84EA19D84419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34" creationId="{F8546EE8-17FA-A63F-901A-4C4D4A7F58F6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35" creationId="{6CEDBA2B-9DB0-E9DC-74B3-E4EA3C1D0935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36" creationId="{500F78F3-F375-6B91-4952-0F5465F86E96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37" creationId="{D18E965B-169B-5919-56C3-A8299068BA44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41" creationId="{0D327F2E-B4CA-D4CD-25EC-EB1A81D0BF38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42" creationId="{D364AC7F-1DDB-CCBA-CD8C-C5CF73D4D4D2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43" creationId="{80285E5C-2AF6-BDF8-E1F8-AAC79BCE3D9E}"/>
          </ac:spMkLst>
        </pc:spChg>
        <pc:spChg chg="mod">
          <ac:chgData name="Hakima Laribi" userId="801ab3f2-b582-423d-95b6-cfe2c017ca7a" providerId="ADAL" clId="{6A468684-2423-4BEC-AFB9-52EF9198E77D}" dt="2023-07-21T20:03:12.067" v="15898"/>
          <ac:spMkLst>
            <pc:docMk/>
            <pc:sldMk cId="3125637239" sldId="320"/>
            <ac:spMk id="1044" creationId="{CD70AF87-529F-7D47-8BEE-A9317646E804}"/>
          </ac:spMkLst>
        </pc:spChg>
        <pc:spChg chg="add mod">
          <ac:chgData name="Hakima Laribi" userId="801ab3f2-b582-423d-95b6-cfe2c017ca7a" providerId="ADAL" clId="{6A468684-2423-4BEC-AFB9-52EF9198E77D}" dt="2023-07-21T20:37:15.282" v="16309" actId="1076"/>
          <ac:spMkLst>
            <pc:docMk/>
            <pc:sldMk cId="3125637239" sldId="320"/>
            <ac:spMk id="1045" creationId="{09DB45FD-74EB-5963-778D-4B9A4C05AF5F}"/>
          </ac:spMkLst>
        </pc:spChg>
        <pc:grpChg chg="add mod">
          <ac:chgData name="Hakima Laribi" userId="801ab3f2-b582-423d-95b6-cfe2c017ca7a" providerId="ADAL" clId="{6A468684-2423-4BEC-AFB9-52EF9198E77D}" dt="2023-07-21T19:59:44.938" v="15828" actId="207"/>
          <ac:grpSpMkLst>
            <pc:docMk/>
            <pc:sldMk cId="3125637239" sldId="320"/>
            <ac:grpSpMk id="37" creationId="{4E41C464-5308-302B-6CEE-175D3770335B}"/>
          </ac:grpSpMkLst>
        </pc:grpChg>
        <pc:grpChg chg="mod">
          <ac:chgData name="Hakima Laribi" userId="801ab3f2-b582-423d-95b6-cfe2c017ca7a" providerId="ADAL" clId="{6A468684-2423-4BEC-AFB9-52EF9198E77D}" dt="2023-07-21T19:59:44.938" v="15828" actId="207"/>
          <ac:grpSpMkLst>
            <pc:docMk/>
            <pc:sldMk cId="3125637239" sldId="320"/>
            <ac:grpSpMk id="38" creationId="{3AEF2D4F-1D37-29B3-FD17-8ABE673448A0}"/>
          </ac:grpSpMkLst>
        </pc:grpChg>
        <pc:grpChg chg="mod">
          <ac:chgData name="Hakima Laribi" userId="801ab3f2-b582-423d-95b6-cfe2c017ca7a" providerId="ADAL" clId="{6A468684-2423-4BEC-AFB9-52EF9198E77D}" dt="2023-07-21T19:59:44.938" v="15828" actId="207"/>
          <ac:grpSpMkLst>
            <pc:docMk/>
            <pc:sldMk cId="3125637239" sldId="320"/>
            <ac:grpSpMk id="39" creationId="{F4DC6F6A-059E-6378-3E2A-A7139BACE144}"/>
          </ac:grpSpMkLst>
        </pc:grpChg>
        <pc:grpChg chg="add mod">
          <ac:chgData name="Hakima Laribi" userId="801ab3f2-b582-423d-95b6-cfe2c017ca7a" providerId="ADAL" clId="{6A468684-2423-4BEC-AFB9-52EF9198E77D}" dt="2023-07-21T19:59:44.938" v="15828" actId="207"/>
          <ac:grpSpMkLst>
            <pc:docMk/>
            <pc:sldMk cId="3125637239" sldId="320"/>
            <ac:grpSpMk id="44" creationId="{754144EA-C685-7D14-B6B2-50CB8B6BC3C7}"/>
          </ac:grpSpMkLst>
        </pc:grpChg>
        <pc:grpChg chg="mod">
          <ac:chgData name="Hakima Laribi" userId="801ab3f2-b582-423d-95b6-cfe2c017ca7a" providerId="ADAL" clId="{6A468684-2423-4BEC-AFB9-52EF9198E77D}" dt="2023-07-21T19:59:44.938" v="15828" actId="207"/>
          <ac:grpSpMkLst>
            <pc:docMk/>
            <pc:sldMk cId="3125637239" sldId="320"/>
            <ac:grpSpMk id="45" creationId="{04EC6ADF-AA4E-C826-0073-42127D7C94BD}"/>
          </ac:grpSpMkLst>
        </pc:grpChg>
        <pc:grpChg chg="mod">
          <ac:chgData name="Hakima Laribi" userId="801ab3f2-b582-423d-95b6-cfe2c017ca7a" providerId="ADAL" clId="{6A468684-2423-4BEC-AFB9-52EF9198E77D}" dt="2023-07-21T19:59:44.938" v="15828" actId="207"/>
          <ac:grpSpMkLst>
            <pc:docMk/>
            <pc:sldMk cId="3125637239" sldId="320"/>
            <ac:grpSpMk id="46" creationId="{4FF2ECC2-33F1-6CAD-6D9F-F2A58B89628E}"/>
          </ac:grpSpMkLst>
        </pc:grpChg>
        <pc:grpChg chg="add mod">
          <ac:chgData name="Hakima Laribi" userId="801ab3f2-b582-423d-95b6-cfe2c017ca7a" providerId="ADAL" clId="{6A468684-2423-4BEC-AFB9-52EF9198E77D}" dt="2023-07-21T19:59:44.938" v="15828" actId="207"/>
          <ac:grpSpMkLst>
            <pc:docMk/>
            <pc:sldMk cId="3125637239" sldId="320"/>
            <ac:grpSpMk id="51" creationId="{7E54612E-D9E9-F0A0-A364-7B8F1628EDFB}"/>
          </ac:grpSpMkLst>
        </pc:grpChg>
        <pc:grpChg chg="mod">
          <ac:chgData name="Hakima Laribi" userId="801ab3f2-b582-423d-95b6-cfe2c017ca7a" providerId="ADAL" clId="{6A468684-2423-4BEC-AFB9-52EF9198E77D}" dt="2023-07-21T19:59:44.938" v="15828" actId="207"/>
          <ac:grpSpMkLst>
            <pc:docMk/>
            <pc:sldMk cId="3125637239" sldId="320"/>
            <ac:grpSpMk id="52" creationId="{03E68CE1-E240-C681-1673-8EFF8C3139CF}"/>
          </ac:grpSpMkLst>
        </pc:grpChg>
        <pc:grpChg chg="mod">
          <ac:chgData name="Hakima Laribi" userId="801ab3f2-b582-423d-95b6-cfe2c017ca7a" providerId="ADAL" clId="{6A468684-2423-4BEC-AFB9-52EF9198E77D}" dt="2023-07-21T19:59:44.938" v="15828" actId="207"/>
          <ac:grpSpMkLst>
            <pc:docMk/>
            <pc:sldMk cId="3125637239" sldId="320"/>
            <ac:grpSpMk id="53" creationId="{5C1FE52A-0781-8889-B215-77289401CF80}"/>
          </ac:grpSpMkLst>
        </pc:grpChg>
        <pc:grpChg chg="add mod">
          <ac:chgData name="Hakima Laribi" userId="801ab3f2-b582-423d-95b6-cfe2c017ca7a" providerId="ADAL" clId="{6A468684-2423-4BEC-AFB9-52EF9198E77D}" dt="2023-07-25T12:12:11.275" v="19605" actId="1076"/>
          <ac:grpSpMkLst>
            <pc:docMk/>
            <pc:sldMk cId="3125637239" sldId="320"/>
            <ac:grpSpMk id="61" creationId="{CA4418B2-0C89-44DE-08EE-1E067CE4D141}"/>
          </ac:grpSpMkLst>
        </pc:grpChg>
        <pc:grpChg chg="mod">
          <ac:chgData name="Hakima Laribi" userId="801ab3f2-b582-423d-95b6-cfe2c017ca7a" providerId="ADAL" clId="{6A468684-2423-4BEC-AFB9-52EF9198E77D}" dt="2023-07-21T20:03:12.067" v="15898"/>
          <ac:grpSpMkLst>
            <pc:docMk/>
            <pc:sldMk cId="3125637239" sldId="320"/>
            <ac:grpSpMk id="62" creationId="{AED139B0-E252-AD28-3F90-1C041F38E44A}"/>
          </ac:grpSpMkLst>
        </pc:grpChg>
        <pc:grpChg chg="mod">
          <ac:chgData name="Hakima Laribi" userId="801ab3f2-b582-423d-95b6-cfe2c017ca7a" providerId="ADAL" clId="{6A468684-2423-4BEC-AFB9-52EF9198E77D}" dt="2023-07-21T20:03:12.067" v="15898"/>
          <ac:grpSpMkLst>
            <pc:docMk/>
            <pc:sldMk cId="3125637239" sldId="320"/>
            <ac:grpSpMk id="63" creationId="{ED99B4B9-2F6C-7A02-202E-5185F8D9B24C}"/>
          </ac:grpSpMkLst>
        </pc:grpChg>
        <pc:grpChg chg="add mod">
          <ac:chgData name="Hakima Laribi" userId="801ab3f2-b582-423d-95b6-cfe2c017ca7a" providerId="ADAL" clId="{6A468684-2423-4BEC-AFB9-52EF9198E77D}" dt="2023-07-25T12:12:10.859" v="19604" actId="1076"/>
          <ac:grpSpMkLst>
            <pc:docMk/>
            <pc:sldMk cId="3125637239" sldId="320"/>
            <ac:grpSpMk id="1031" creationId="{7D4B61B6-AB84-2D46-E779-60CA17E0E7E4}"/>
          </ac:grpSpMkLst>
        </pc:grpChg>
        <pc:grpChg chg="mod">
          <ac:chgData name="Hakima Laribi" userId="801ab3f2-b582-423d-95b6-cfe2c017ca7a" providerId="ADAL" clId="{6A468684-2423-4BEC-AFB9-52EF9198E77D}" dt="2023-07-21T20:03:12.067" v="15898"/>
          <ac:grpSpMkLst>
            <pc:docMk/>
            <pc:sldMk cId="3125637239" sldId="320"/>
            <ac:grpSpMk id="1032" creationId="{5E2894F3-A269-E922-2E2A-80CCED6B1477}"/>
          </ac:grpSpMkLst>
        </pc:grpChg>
        <pc:grpChg chg="mod">
          <ac:chgData name="Hakima Laribi" userId="801ab3f2-b582-423d-95b6-cfe2c017ca7a" providerId="ADAL" clId="{6A468684-2423-4BEC-AFB9-52EF9198E77D}" dt="2023-07-21T20:03:12.067" v="15898"/>
          <ac:grpSpMkLst>
            <pc:docMk/>
            <pc:sldMk cId="3125637239" sldId="320"/>
            <ac:grpSpMk id="1033" creationId="{DCA19986-5D97-872B-0CDB-296B8A644C1E}"/>
          </ac:grpSpMkLst>
        </pc:grpChg>
        <pc:grpChg chg="add mod">
          <ac:chgData name="Hakima Laribi" userId="801ab3f2-b582-423d-95b6-cfe2c017ca7a" providerId="ADAL" clId="{6A468684-2423-4BEC-AFB9-52EF9198E77D}" dt="2023-07-25T12:12:10.493" v="19603" actId="1076"/>
          <ac:grpSpMkLst>
            <pc:docMk/>
            <pc:sldMk cId="3125637239" sldId="320"/>
            <ac:grpSpMk id="1038" creationId="{46C80165-54AE-57C4-9FB5-4E112A02AF2F}"/>
          </ac:grpSpMkLst>
        </pc:grpChg>
        <pc:grpChg chg="mod">
          <ac:chgData name="Hakima Laribi" userId="801ab3f2-b582-423d-95b6-cfe2c017ca7a" providerId="ADAL" clId="{6A468684-2423-4BEC-AFB9-52EF9198E77D}" dt="2023-07-21T20:03:12.067" v="15898"/>
          <ac:grpSpMkLst>
            <pc:docMk/>
            <pc:sldMk cId="3125637239" sldId="320"/>
            <ac:grpSpMk id="1039" creationId="{8A19A78A-82EB-ECDD-7D05-8978F7FE6F0B}"/>
          </ac:grpSpMkLst>
        </pc:grpChg>
        <pc:grpChg chg="mod">
          <ac:chgData name="Hakima Laribi" userId="801ab3f2-b582-423d-95b6-cfe2c017ca7a" providerId="ADAL" clId="{6A468684-2423-4BEC-AFB9-52EF9198E77D}" dt="2023-07-21T20:03:12.067" v="15898"/>
          <ac:grpSpMkLst>
            <pc:docMk/>
            <pc:sldMk cId="3125637239" sldId="320"/>
            <ac:grpSpMk id="1040" creationId="{368E5D16-D6AC-5096-4816-CA3B2C8D10AC}"/>
          </ac:grpSpMkLst>
        </pc:grpChg>
        <pc:picChg chg="add del mod">
          <ac:chgData name="Hakima Laribi" userId="801ab3f2-b582-423d-95b6-cfe2c017ca7a" providerId="ADAL" clId="{6A468684-2423-4BEC-AFB9-52EF9198E77D}" dt="2023-07-21T19:43:15.259" v="15674" actId="478"/>
          <ac:picMkLst>
            <pc:docMk/>
            <pc:sldMk cId="3125637239" sldId="320"/>
            <ac:picMk id="6" creationId="{63BFF0EC-4A1B-5CC1-3157-566C47331FB0}"/>
          </ac:picMkLst>
        </pc:picChg>
        <pc:picChg chg="add del mod">
          <ac:chgData name="Hakima Laribi" userId="801ab3f2-b582-423d-95b6-cfe2c017ca7a" providerId="ADAL" clId="{6A468684-2423-4BEC-AFB9-52EF9198E77D}" dt="2023-07-21T19:44:59.241" v="15688" actId="478"/>
          <ac:picMkLst>
            <pc:docMk/>
            <pc:sldMk cId="3125637239" sldId="320"/>
            <ac:picMk id="16" creationId="{3355FE1C-927D-56CB-128B-CC44FAEAE6BA}"/>
          </ac:picMkLst>
        </pc:picChg>
        <pc:picChg chg="add mod">
          <ac:chgData name="Hakima Laribi" userId="801ab3f2-b582-423d-95b6-cfe2c017ca7a" providerId="ADAL" clId="{6A468684-2423-4BEC-AFB9-52EF9198E77D}" dt="2023-07-21T19:53:25.191" v="15783" actId="1076"/>
          <ac:picMkLst>
            <pc:docMk/>
            <pc:sldMk cId="3125637239" sldId="320"/>
            <ac:picMk id="33" creationId="{95F4AA05-9964-8611-D4D6-376A78144ACD}"/>
          </ac:picMkLst>
        </pc:picChg>
        <pc:picChg chg="add mod">
          <ac:chgData name="Hakima Laribi" userId="801ab3f2-b582-423d-95b6-cfe2c017ca7a" providerId="ADAL" clId="{6A468684-2423-4BEC-AFB9-52EF9198E77D}" dt="2023-07-21T19:53:25.191" v="15783" actId="1076"/>
          <ac:picMkLst>
            <pc:docMk/>
            <pc:sldMk cId="3125637239" sldId="320"/>
            <ac:picMk id="34" creationId="{C76B3B04-37BF-1B59-E00F-DAA544284671}"/>
          </ac:picMkLst>
        </pc:picChg>
        <pc:picChg chg="add mod">
          <ac:chgData name="Hakima Laribi" userId="801ab3f2-b582-423d-95b6-cfe2c017ca7a" providerId="ADAL" clId="{6A468684-2423-4BEC-AFB9-52EF9198E77D}" dt="2023-07-21T19:53:25.191" v="15783" actId="1076"/>
          <ac:picMkLst>
            <pc:docMk/>
            <pc:sldMk cId="3125637239" sldId="320"/>
            <ac:picMk id="35" creationId="{C81CDE4A-33CA-3695-9E31-FC5405E7508F}"/>
          </ac:picMkLst>
        </pc:picChg>
        <pc:picChg chg="add mod">
          <ac:chgData name="Hakima Laribi" userId="801ab3f2-b582-423d-95b6-cfe2c017ca7a" providerId="ADAL" clId="{6A468684-2423-4BEC-AFB9-52EF9198E77D}" dt="2023-07-21T19:53:16.867" v="15781" actId="1076"/>
          <ac:picMkLst>
            <pc:docMk/>
            <pc:sldMk cId="3125637239" sldId="320"/>
            <ac:picMk id="1026" creationId="{7F77BF04-48B9-3EE5-E7D5-B8C4F3018B29}"/>
          </ac:picMkLst>
        </pc:picChg>
        <pc:picChg chg="add mod">
          <ac:chgData name="Hakima Laribi" userId="801ab3f2-b582-423d-95b6-cfe2c017ca7a" providerId="ADAL" clId="{6A468684-2423-4BEC-AFB9-52EF9198E77D}" dt="2023-07-21T19:53:16.867" v="15781" actId="1076"/>
          <ac:picMkLst>
            <pc:docMk/>
            <pc:sldMk cId="3125637239" sldId="320"/>
            <ac:picMk id="1028" creationId="{9271859F-301B-AEB2-2993-975D28EF4AF6}"/>
          </ac:picMkLst>
        </pc:picChg>
        <pc:picChg chg="add mod">
          <ac:chgData name="Hakima Laribi" userId="801ab3f2-b582-423d-95b6-cfe2c017ca7a" providerId="ADAL" clId="{6A468684-2423-4BEC-AFB9-52EF9198E77D}" dt="2023-07-21T19:53:16.867" v="15781" actId="1076"/>
          <ac:picMkLst>
            <pc:docMk/>
            <pc:sldMk cId="3125637239" sldId="320"/>
            <ac:picMk id="1030" creationId="{9896DB96-5F10-8236-1977-73D53DCAD00E}"/>
          </ac:picMkLst>
        </pc:picChg>
        <pc:cxnChg chg="add del mod">
          <ac:chgData name="Hakima Laribi" userId="801ab3f2-b582-423d-95b6-cfe2c017ca7a" providerId="ADAL" clId="{6A468684-2423-4BEC-AFB9-52EF9198E77D}" dt="2023-07-21T19:45:04.981" v="15689" actId="21"/>
          <ac:cxnSpMkLst>
            <pc:docMk/>
            <pc:sldMk cId="3125637239" sldId="320"/>
            <ac:cxnSpMk id="9" creationId="{B0CC6F39-2FF2-9411-892D-61FDE4F01837}"/>
          </ac:cxnSpMkLst>
        </pc:cxnChg>
        <pc:cxnChg chg="add del mod">
          <ac:chgData name="Hakima Laribi" userId="801ab3f2-b582-423d-95b6-cfe2c017ca7a" providerId="ADAL" clId="{6A468684-2423-4BEC-AFB9-52EF9198E77D}" dt="2023-07-21T19:42:25.731" v="15583" actId="478"/>
          <ac:cxnSpMkLst>
            <pc:docMk/>
            <pc:sldMk cId="3125637239" sldId="320"/>
            <ac:cxnSpMk id="11" creationId="{382B840C-B571-4C1D-0867-E73DE328E37A}"/>
          </ac:cxnSpMkLst>
        </pc:cxnChg>
        <pc:cxnChg chg="add del mod">
          <ac:chgData name="Hakima Laribi" userId="801ab3f2-b582-423d-95b6-cfe2c017ca7a" providerId="ADAL" clId="{6A468684-2423-4BEC-AFB9-52EF9198E77D}" dt="2023-07-21T19:47:06.749" v="15709" actId="478"/>
          <ac:cxnSpMkLst>
            <pc:docMk/>
            <pc:sldMk cId="3125637239" sldId="320"/>
            <ac:cxnSpMk id="12" creationId="{3B35FB49-0072-4EF7-2DA9-FC16268E1E6F}"/>
          </ac:cxnSpMkLst>
        </pc:cxnChg>
        <pc:cxnChg chg="add mod">
          <ac:chgData name="Hakima Laribi" userId="801ab3f2-b582-423d-95b6-cfe2c017ca7a" providerId="ADAL" clId="{6A468684-2423-4BEC-AFB9-52EF9198E77D}" dt="2023-07-21T19:53:16.867" v="15781" actId="1076"/>
          <ac:cxnSpMkLst>
            <pc:docMk/>
            <pc:sldMk cId="3125637239" sldId="320"/>
            <ac:cxnSpMk id="19" creationId="{FF2D680C-7FC6-100A-992D-934A0F20C2B8}"/>
          </ac:cxnSpMkLst>
        </pc:cxnChg>
        <pc:cxnChg chg="add mod">
          <ac:chgData name="Hakima Laribi" userId="801ab3f2-b582-423d-95b6-cfe2c017ca7a" providerId="ADAL" clId="{6A468684-2423-4BEC-AFB9-52EF9198E77D}" dt="2023-07-21T19:53:16.867" v="15781" actId="1076"/>
          <ac:cxnSpMkLst>
            <pc:docMk/>
            <pc:sldMk cId="3125637239" sldId="320"/>
            <ac:cxnSpMk id="21" creationId="{BA2C555D-BE46-31AE-720A-59780D0B2A7C}"/>
          </ac:cxnSpMkLst>
        </pc:cxnChg>
        <pc:cxnChg chg="add mod">
          <ac:chgData name="Hakima Laribi" userId="801ab3f2-b582-423d-95b6-cfe2c017ca7a" providerId="ADAL" clId="{6A468684-2423-4BEC-AFB9-52EF9198E77D}" dt="2023-07-21T19:53:34.791" v="15785" actId="1076"/>
          <ac:cxnSpMkLst>
            <pc:docMk/>
            <pc:sldMk cId="3125637239" sldId="320"/>
            <ac:cxnSpMk id="23" creationId="{DB00D1EB-5244-D7E6-1B73-E5DF3E0835B4}"/>
          </ac:cxnSpMkLst>
        </pc:cxnChg>
        <pc:cxnChg chg="add mod">
          <ac:chgData name="Hakima Laribi" userId="801ab3f2-b582-423d-95b6-cfe2c017ca7a" providerId="ADAL" clId="{6A468684-2423-4BEC-AFB9-52EF9198E77D}" dt="2023-07-21T20:00:31.882" v="15892" actId="14100"/>
          <ac:cxnSpMkLst>
            <pc:docMk/>
            <pc:sldMk cId="3125637239" sldId="320"/>
            <ac:cxnSpMk id="59" creationId="{78B086E1-8EF2-DE78-1A60-9155FBF9E717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5T15:36:29.090" v="19747"/>
        <pc:sldMkLst>
          <pc:docMk/>
          <pc:sldMk cId="234548826" sldId="321"/>
        </pc:sldMkLst>
        <pc:spChg chg="add del mod">
          <ac:chgData name="Hakima Laribi" userId="801ab3f2-b582-423d-95b6-cfe2c017ca7a" providerId="ADAL" clId="{6A468684-2423-4BEC-AFB9-52EF9198E77D}" dt="2023-07-21T20:13:49.226" v="15944" actId="478"/>
          <ac:spMkLst>
            <pc:docMk/>
            <pc:sldMk cId="234548826" sldId="321"/>
            <ac:spMk id="14" creationId="{27C20892-E789-C514-86F3-30F26E29139A}"/>
          </ac:spMkLst>
        </pc:spChg>
        <pc:spChg chg="add mod">
          <ac:chgData name="Hakima Laribi" userId="801ab3f2-b582-423d-95b6-cfe2c017ca7a" providerId="ADAL" clId="{6A468684-2423-4BEC-AFB9-52EF9198E77D}" dt="2023-07-22T16:49:12.683" v="18752" actId="207"/>
          <ac:spMkLst>
            <pc:docMk/>
            <pc:sldMk cId="234548826" sldId="321"/>
            <ac:spMk id="15" creationId="{165D1C91-4B5C-0942-A32A-D7245EB3A772}"/>
          </ac:spMkLst>
        </pc:spChg>
        <pc:spChg chg="add mod">
          <ac:chgData name="Hakima Laribi" userId="801ab3f2-b582-423d-95b6-cfe2c017ca7a" providerId="ADAL" clId="{6A468684-2423-4BEC-AFB9-52EF9198E77D}" dt="2023-07-22T16:49:41.760" v="18755" actId="207"/>
          <ac:spMkLst>
            <pc:docMk/>
            <pc:sldMk cId="234548826" sldId="321"/>
            <ac:spMk id="16" creationId="{978961AE-AA59-7873-2919-33E6E9152B90}"/>
          </ac:spMkLst>
        </pc:spChg>
        <pc:spChg chg="mod">
          <ac:chgData name="Hakima Laribi" userId="801ab3f2-b582-423d-95b6-cfe2c017ca7a" providerId="ADAL" clId="{6A468684-2423-4BEC-AFB9-52EF9198E77D}" dt="2023-07-21T21:07:45.651" v="16377" actId="20577"/>
          <ac:spMkLst>
            <pc:docMk/>
            <pc:sldMk cId="234548826" sldId="321"/>
            <ac:spMk id="17" creationId="{52C33E4E-7813-F95F-1E2C-8C859CD63E26}"/>
          </ac:spMkLst>
        </pc:spChg>
        <pc:spChg chg="add mod">
          <ac:chgData name="Hakima Laribi" userId="801ab3f2-b582-423d-95b6-cfe2c017ca7a" providerId="ADAL" clId="{6A468684-2423-4BEC-AFB9-52EF9198E77D}" dt="2023-07-22T16:48:51.712" v="18750" actId="207"/>
          <ac:spMkLst>
            <pc:docMk/>
            <pc:sldMk cId="234548826" sldId="321"/>
            <ac:spMk id="18" creationId="{344DE793-81B5-C22E-EA48-ACB37AF39138}"/>
          </ac:spMkLst>
        </pc:spChg>
        <pc:spChg chg="add mod">
          <ac:chgData name="Hakima Laribi" userId="801ab3f2-b582-423d-95b6-cfe2c017ca7a" providerId="ADAL" clId="{6A468684-2423-4BEC-AFB9-52EF9198E77D}" dt="2023-07-21T20:37:25.314" v="16329" actId="20577"/>
          <ac:spMkLst>
            <pc:docMk/>
            <pc:sldMk cId="234548826" sldId="321"/>
            <ac:spMk id="20" creationId="{D1CF4C38-F729-C917-3640-FD9FFD5657C5}"/>
          </ac:spMkLst>
        </pc:spChg>
        <pc:spChg chg="mod">
          <ac:chgData name="Hakima Laribi" userId="801ab3f2-b582-423d-95b6-cfe2c017ca7a" providerId="ADAL" clId="{6A468684-2423-4BEC-AFB9-52EF9198E77D}" dt="2023-07-21T20:11:58.223" v="15909" actId="20577"/>
          <ac:spMkLst>
            <pc:docMk/>
            <pc:sldMk cId="234548826" sldId="321"/>
            <ac:spMk id="36" creationId="{D1E6856A-8384-28C4-40F4-EBBD24253E1C}"/>
          </ac:spMkLst>
        </pc:spChg>
        <pc:spChg chg="mod">
          <ac:chgData name="Hakima Laribi" userId="801ab3f2-b582-423d-95b6-cfe2c017ca7a" providerId="ADAL" clId="{6A468684-2423-4BEC-AFB9-52EF9198E77D}" dt="2023-07-21T20:12:44.631" v="15927" actId="20577"/>
          <ac:spMkLst>
            <pc:docMk/>
            <pc:sldMk cId="234548826" sldId="321"/>
            <ac:spMk id="58" creationId="{3C7A2E3C-ADFE-67F5-B02F-4B3763746EE0}"/>
          </ac:spMkLst>
        </pc:spChg>
        <pc:picChg chg="add mod">
          <ac:chgData name="Hakima Laribi" userId="801ab3f2-b582-423d-95b6-cfe2c017ca7a" providerId="ADAL" clId="{6A468684-2423-4BEC-AFB9-52EF9198E77D}" dt="2023-07-22T16:48:39.183" v="18747" actId="207"/>
          <ac:picMkLst>
            <pc:docMk/>
            <pc:sldMk cId="234548826" sldId="321"/>
            <ac:picMk id="8" creationId="{EAA69FCD-F596-47D8-F0D2-AACB9986E8B4}"/>
          </ac:picMkLst>
        </pc:picChg>
        <pc:picChg chg="add mod">
          <ac:chgData name="Hakima Laribi" userId="801ab3f2-b582-423d-95b6-cfe2c017ca7a" providerId="ADAL" clId="{6A468684-2423-4BEC-AFB9-52EF9198E77D}" dt="2023-07-22T16:48:44.602" v="18749" actId="1076"/>
          <ac:picMkLst>
            <pc:docMk/>
            <pc:sldMk cId="234548826" sldId="321"/>
            <ac:picMk id="9" creationId="{1E3068B2-CFA4-971E-4633-A96086BFAAD8}"/>
          </ac:picMkLst>
        </pc:picChg>
        <pc:picChg chg="add mod">
          <ac:chgData name="Hakima Laribi" userId="801ab3f2-b582-423d-95b6-cfe2c017ca7a" providerId="ADAL" clId="{6A468684-2423-4BEC-AFB9-52EF9198E77D}" dt="2023-07-22T16:49:36.209" v="18753" actId="207"/>
          <ac:picMkLst>
            <pc:docMk/>
            <pc:sldMk cId="234548826" sldId="321"/>
            <ac:picMk id="10" creationId="{A2DAC590-5B3B-B789-A2F1-3775B2C5AAC8}"/>
          </ac:picMkLst>
        </pc:picChg>
        <pc:picChg chg="add mod">
          <ac:chgData name="Hakima Laribi" userId="801ab3f2-b582-423d-95b6-cfe2c017ca7a" providerId="ADAL" clId="{6A468684-2423-4BEC-AFB9-52EF9198E77D}" dt="2023-07-22T16:49:36.209" v="18753" actId="207"/>
          <ac:picMkLst>
            <pc:docMk/>
            <pc:sldMk cId="234548826" sldId="321"/>
            <ac:picMk id="11" creationId="{18C64743-833C-FE69-EDE0-4268FF6F83FB}"/>
          </ac:picMkLst>
        </pc:picChg>
        <pc:picChg chg="add mod">
          <ac:chgData name="Hakima Laribi" userId="801ab3f2-b582-423d-95b6-cfe2c017ca7a" providerId="ADAL" clId="{6A468684-2423-4BEC-AFB9-52EF9198E77D}" dt="2023-07-22T16:49:02.165" v="18751" actId="207"/>
          <ac:picMkLst>
            <pc:docMk/>
            <pc:sldMk cId="234548826" sldId="321"/>
            <ac:picMk id="12" creationId="{D678324B-FF05-A4A9-ACF3-6E3673FF991C}"/>
          </ac:picMkLst>
        </pc:picChg>
        <pc:picChg chg="add mod">
          <ac:chgData name="Hakima Laribi" userId="801ab3f2-b582-423d-95b6-cfe2c017ca7a" providerId="ADAL" clId="{6A468684-2423-4BEC-AFB9-52EF9198E77D}" dt="2023-07-22T16:49:02.165" v="18751" actId="207"/>
          <ac:picMkLst>
            <pc:docMk/>
            <pc:sldMk cId="234548826" sldId="321"/>
            <ac:picMk id="13" creationId="{918D0B83-70E4-B862-3C56-13FE4744E44F}"/>
          </ac:picMkLst>
        </pc:picChg>
        <pc:picChg chg="del">
          <ac:chgData name="Hakima Laribi" userId="801ab3f2-b582-423d-95b6-cfe2c017ca7a" providerId="ADAL" clId="{6A468684-2423-4BEC-AFB9-52EF9198E77D}" dt="2023-07-21T20:12:28.989" v="15911" actId="478"/>
          <ac:picMkLst>
            <pc:docMk/>
            <pc:sldMk cId="234548826" sldId="321"/>
            <ac:picMk id="33" creationId="{95F4AA05-9964-8611-D4D6-376A78144ACD}"/>
          </ac:picMkLst>
        </pc:picChg>
        <pc:picChg chg="del">
          <ac:chgData name="Hakima Laribi" userId="801ab3f2-b582-423d-95b6-cfe2c017ca7a" providerId="ADAL" clId="{6A468684-2423-4BEC-AFB9-52EF9198E77D}" dt="2023-07-21T20:12:26.987" v="15910" actId="478"/>
          <ac:picMkLst>
            <pc:docMk/>
            <pc:sldMk cId="234548826" sldId="321"/>
            <ac:picMk id="34" creationId="{C76B3B04-37BF-1B59-E00F-DAA544284671}"/>
          </ac:picMkLst>
        </pc:picChg>
        <pc:picChg chg="del">
          <ac:chgData name="Hakima Laribi" userId="801ab3f2-b582-423d-95b6-cfe2c017ca7a" providerId="ADAL" clId="{6A468684-2423-4BEC-AFB9-52EF9198E77D}" dt="2023-07-21T20:12:30.761" v="15912" actId="478"/>
          <ac:picMkLst>
            <pc:docMk/>
            <pc:sldMk cId="234548826" sldId="321"/>
            <ac:picMk id="35" creationId="{C81CDE4A-33CA-3695-9E31-FC5405E7508F}"/>
          </ac:picMkLst>
        </pc:picChg>
        <pc:picChg chg="del">
          <ac:chgData name="Hakima Laribi" userId="801ab3f2-b582-423d-95b6-cfe2c017ca7a" providerId="ADAL" clId="{6A468684-2423-4BEC-AFB9-52EF9198E77D}" dt="2023-07-21T20:12:33.451" v="15913" actId="478"/>
          <ac:picMkLst>
            <pc:docMk/>
            <pc:sldMk cId="234548826" sldId="321"/>
            <ac:picMk id="1026" creationId="{7F77BF04-48B9-3EE5-E7D5-B8C4F3018B29}"/>
          </ac:picMkLst>
        </pc:picChg>
        <pc:picChg chg="del">
          <ac:chgData name="Hakima Laribi" userId="801ab3f2-b582-423d-95b6-cfe2c017ca7a" providerId="ADAL" clId="{6A468684-2423-4BEC-AFB9-52EF9198E77D}" dt="2023-07-21T20:12:34.677" v="15914" actId="478"/>
          <ac:picMkLst>
            <pc:docMk/>
            <pc:sldMk cId="234548826" sldId="321"/>
            <ac:picMk id="1028" creationId="{9271859F-301B-AEB2-2993-975D28EF4AF6}"/>
          </ac:picMkLst>
        </pc:picChg>
        <pc:picChg chg="del">
          <ac:chgData name="Hakima Laribi" userId="801ab3f2-b582-423d-95b6-cfe2c017ca7a" providerId="ADAL" clId="{6A468684-2423-4BEC-AFB9-52EF9198E77D}" dt="2023-07-21T20:12:35.934" v="15915" actId="478"/>
          <ac:picMkLst>
            <pc:docMk/>
            <pc:sldMk cId="234548826" sldId="321"/>
            <ac:picMk id="1030" creationId="{9896DB96-5F10-8236-1977-73D53DCAD00E}"/>
          </ac:picMkLst>
        </pc:picChg>
      </pc:sldChg>
      <pc:sldChg chg="addSp delSp modSp add mod modAnim">
        <pc:chgData name="Hakima Laribi" userId="801ab3f2-b582-423d-95b6-cfe2c017ca7a" providerId="ADAL" clId="{6A468684-2423-4BEC-AFB9-52EF9198E77D}" dt="2023-07-25T15:36:45.385" v="19748"/>
        <pc:sldMkLst>
          <pc:docMk/>
          <pc:sldMk cId="1971913110" sldId="322"/>
        </pc:sldMkLst>
        <pc:spChg chg="del">
          <ac:chgData name="Hakima Laribi" userId="801ab3f2-b582-423d-95b6-cfe2c017ca7a" providerId="ADAL" clId="{6A468684-2423-4BEC-AFB9-52EF9198E77D}" dt="2023-07-21T20:23:00.444" v="16015" actId="478"/>
          <ac:spMkLst>
            <pc:docMk/>
            <pc:sldMk cId="1971913110" sldId="322"/>
            <ac:spMk id="15" creationId="{165D1C91-4B5C-0942-A32A-D7245EB3A772}"/>
          </ac:spMkLst>
        </pc:spChg>
        <pc:spChg chg="del">
          <ac:chgData name="Hakima Laribi" userId="801ab3f2-b582-423d-95b6-cfe2c017ca7a" providerId="ADAL" clId="{6A468684-2423-4BEC-AFB9-52EF9198E77D}" dt="2023-07-21T20:23:00.444" v="16015" actId="478"/>
          <ac:spMkLst>
            <pc:docMk/>
            <pc:sldMk cId="1971913110" sldId="322"/>
            <ac:spMk id="16" creationId="{978961AE-AA59-7873-2919-33E6E9152B90}"/>
          </ac:spMkLst>
        </pc:spChg>
        <pc:spChg chg="mod">
          <ac:chgData name="Hakima Laribi" userId="801ab3f2-b582-423d-95b6-cfe2c017ca7a" providerId="ADAL" clId="{6A468684-2423-4BEC-AFB9-52EF9198E77D}" dt="2023-07-21T21:09:59.124" v="16407" actId="1076"/>
          <ac:spMkLst>
            <pc:docMk/>
            <pc:sldMk cId="1971913110" sldId="322"/>
            <ac:spMk id="17" creationId="{52C33E4E-7813-F95F-1E2C-8C859CD63E26}"/>
          </ac:spMkLst>
        </pc:spChg>
        <pc:spChg chg="del">
          <ac:chgData name="Hakima Laribi" userId="801ab3f2-b582-423d-95b6-cfe2c017ca7a" providerId="ADAL" clId="{6A468684-2423-4BEC-AFB9-52EF9198E77D}" dt="2023-07-21T20:23:00.444" v="16015" actId="478"/>
          <ac:spMkLst>
            <pc:docMk/>
            <pc:sldMk cId="1971913110" sldId="322"/>
            <ac:spMk id="18" creationId="{344DE793-81B5-C22E-EA48-ACB37AF39138}"/>
          </ac:spMkLst>
        </pc:spChg>
        <pc:spChg chg="add mod">
          <ac:chgData name="Hakima Laribi" userId="801ab3f2-b582-423d-95b6-cfe2c017ca7a" providerId="ADAL" clId="{6A468684-2423-4BEC-AFB9-52EF9198E77D}" dt="2023-07-21T20:30:37.238" v="16112" actId="1076"/>
          <ac:spMkLst>
            <pc:docMk/>
            <pc:sldMk cId="1971913110" sldId="322"/>
            <ac:spMk id="24" creationId="{1D7C9A52-60F9-3500-8420-5DA88C2B0819}"/>
          </ac:spMkLst>
        </pc:spChg>
        <pc:spChg chg="add mod">
          <ac:chgData name="Hakima Laribi" userId="801ab3f2-b582-423d-95b6-cfe2c017ca7a" providerId="ADAL" clId="{6A468684-2423-4BEC-AFB9-52EF9198E77D}" dt="2023-07-21T20:31:10.946" v="16152" actId="207"/>
          <ac:spMkLst>
            <pc:docMk/>
            <pc:sldMk cId="1971913110" sldId="322"/>
            <ac:spMk id="25" creationId="{650C2C76-AFCB-E0FE-0651-FBAC775BB66C}"/>
          </ac:spMkLst>
        </pc:spChg>
        <pc:spChg chg="add mod">
          <ac:chgData name="Hakima Laribi" userId="801ab3f2-b582-423d-95b6-cfe2c017ca7a" providerId="ADAL" clId="{6A468684-2423-4BEC-AFB9-52EF9198E77D}" dt="2023-07-21T20:31:29.757" v="16173" actId="207"/>
          <ac:spMkLst>
            <pc:docMk/>
            <pc:sldMk cId="1971913110" sldId="322"/>
            <ac:spMk id="26" creationId="{5334A044-E0C7-701D-1838-04F55EC6EEF0}"/>
          </ac:spMkLst>
        </pc:spChg>
        <pc:spChg chg="add mod">
          <ac:chgData name="Hakima Laribi" userId="801ab3f2-b582-423d-95b6-cfe2c017ca7a" providerId="ADAL" clId="{6A468684-2423-4BEC-AFB9-52EF9198E77D}" dt="2023-07-21T20:31:46.619" v="16187" actId="207"/>
          <ac:spMkLst>
            <pc:docMk/>
            <pc:sldMk cId="1971913110" sldId="322"/>
            <ac:spMk id="27" creationId="{8A9902F8-7B00-A501-D723-C5E92F4355E2}"/>
          </ac:spMkLst>
        </pc:spChg>
        <pc:spChg chg="add mod">
          <ac:chgData name="Hakima Laribi" userId="801ab3f2-b582-423d-95b6-cfe2c017ca7a" providerId="ADAL" clId="{6A468684-2423-4BEC-AFB9-52EF9198E77D}" dt="2023-07-21T20:33:45.573" v="16210" actId="1076"/>
          <ac:spMkLst>
            <pc:docMk/>
            <pc:sldMk cId="1971913110" sldId="322"/>
            <ac:spMk id="28" creationId="{63F6F723-BDC5-EF84-0B40-8FAEE288227A}"/>
          </ac:spMkLst>
        </pc:spChg>
        <pc:spChg chg="add mod">
          <ac:chgData name="Hakima Laribi" userId="801ab3f2-b582-423d-95b6-cfe2c017ca7a" providerId="ADAL" clId="{6A468684-2423-4BEC-AFB9-52EF9198E77D}" dt="2023-07-21T20:33:45.573" v="16210" actId="1076"/>
          <ac:spMkLst>
            <pc:docMk/>
            <pc:sldMk cId="1971913110" sldId="322"/>
            <ac:spMk id="29" creationId="{5B5AC3CF-1B3F-8B6A-2C8D-2B8C581C29E0}"/>
          </ac:spMkLst>
        </pc:spChg>
        <pc:spChg chg="add mod">
          <ac:chgData name="Hakima Laribi" userId="801ab3f2-b582-423d-95b6-cfe2c017ca7a" providerId="ADAL" clId="{6A468684-2423-4BEC-AFB9-52EF9198E77D}" dt="2023-07-21T20:33:45.573" v="16210" actId="1076"/>
          <ac:spMkLst>
            <pc:docMk/>
            <pc:sldMk cId="1971913110" sldId="322"/>
            <ac:spMk id="30" creationId="{DA6E4963-E8FC-31F5-AC8B-C7A69F3BA315}"/>
          </ac:spMkLst>
        </pc:spChg>
        <pc:spChg chg="add mod">
          <ac:chgData name="Hakima Laribi" userId="801ab3f2-b582-423d-95b6-cfe2c017ca7a" providerId="ADAL" clId="{6A468684-2423-4BEC-AFB9-52EF9198E77D}" dt="2023-07-21T20:33:45.573" v="16210" actId="1076"/>
          <ac:spMkLst>
            <pc:docMk/>
            <pc:sldMk cId="1971913110" sldId="322"/>
            <ac:spMk id="31" creationId="{AEBCE654-868A-AFC3-E956-4823B7F4C323}"/>
          </ac:spMkLst>
        </pc:spChg>
        <pc:spChg chg="del">
          <ac:chgData name="Hakima Laribi" userId="801ab3f2-b582-423d-95b6-cfe2c017ca7a" providerId="ADAL" clId="{6A468684-2423-4BEC-AFB9-52EF9198E77D}" dt="2023-07-21T20:23:00.444" v="16015" actId="478"/>
          <ac:spMkLst>
            <pc:docMk/>
            <pc:sldMk cId="1971913110" sldId="322"/>
            <ac:spMk id="36" creationId="{D1E6856A-8384-28C4-40F4-EBBD24253E1C}"/>
          </ac:spMkLst>
        </pc:spChg>
        <pc:spChg chg="del">
          <ac:chgData name="Hakima Laribi" userId="801ab3f2-b582-423d-95b6-cfe2c017ca7a" providerId="ADAL" clId="{6A468684-2423-4BEC-AFB9-52EF9198E77D}" dt="2023-07-21T20:23:00.444" v="16015" actId="478"/>
          <ac:spMkLst>
            <pc:docMk/>
            <pc:sldMk cId="1971913110" sldId="322"/>
            <ac:spMk id="58" creationId="{3C7A2E3C-ADFE-67F5-B02F-4B3763746EE0}"/>
          </ac:spMkLst>
        </pc:spChg>
        <pc:spChg chg="add mod">
          <ac:chgData name="Hakima Laribi" userId="801ab3f2-b582-423d-95b6-cfe2c017ca7a" providerId="ADAL" clId="{6A468684-2423-4BEC-AFB9-52EF9198E77D}" dt="2023-07-21T20:36:37.912" v="16244" actId="14100"/>
          <ac:spMkLst>
            <pc:docMk/>
            <pc:sldMk cId="1971913110" sldId="322"/>
            <ac:spMk id="1062" creationId="{3079DD5C-1DCA-B6A4-5059-77B9D2C23A80}"/>
          </ac:spMkLst>
        </pc:spChg>
        <pc:spChg chg="add mod">
          <ac:chgData name="Hakima Laribi" userId="801ab3f2-b582-423d-95b6-cfe2c017ca7a" providerId="ADAL" clId="{6A468684-2423-4BEC-AFB9-52EF9198E77D}" dt="2023-07-21T20:37:41.384" v="16342" actId="20577"/>
          <ac:spMkLst>
            <pc:docMk/>
            <pc:sldMk cId="1971913110" sldId="322"/>
            <ac:spMk id="1063" creationId="{11A5B831-3FE1-D61E-03D4-9A815EED92BB}"/>
          </ac:spMkLst>
        </pc:spChg>
        <pc:grpChg chg="del">
          <ac:chgData name="Hakima Laribi" userId="801ab3f2-b582-423d-95b6-cfe2c017ca7a" providerId="ADAL" clId="{6A468684-2423-4BEC-AFB9-52EF9198E77D}" dt="2023-07-21T20:23:00.444" v="16015" actId="478"/>
          <ac:grpSpMkLst>
            <pc:docMk/>
            <pc:sldMk cId="1971913110" sldId="322"/>
            <ac:grpSpMk id="37" creationId="{4E41C464-5308-302B-6CEE-175D3770335B}"/>
          </ac:grpSpMkLst>
        </pc:grpChg>
        <pc:grpChg chg="del">
          <ac:chgData name="Hakima Laribi" userId="801ab3f2-b582-423d-95b6-cfe2c017ca7a" providerId="ADAL" clId="{6A468684-2423-4BEC-AFB9-52EF9198E77D}" dt="2023-07-21T20:23:00.444" v="16015" actId="478"/>
          <ac:grpSpMkLst>
            <pc:docMk/>
            <pc:sldMk cId="1971913110" sldId="322"/>
            <ac:grpSpMk id="44" creationId="{754144EA-C685-7D14-B6B2-50CB8B6BC3C7}"/>
          </ac:grpSpMkLst>
        </pc:grpChg>
        <pc:grpChg chg="del">
          <ac:chgData name="Hakima Laribi" userId="801ab3f2-b582-423d-95b6-cfe2c017ca7a" providerId="ADAL" clId="{6A468684-2423-4BEC-AFB9-52EF9198E77D}" dt="2023-07-21T20:23:00.444" v="16015" actId="478"/>
          <ac:grpSpMkLst>
            <pc:docMk/>
            <pc:sldMk cId="1971913110" sldId="322"/>
            <ac:grpSpMk id="51" creationId="{7E54612E-D9E9-F0A0-A364-7B8F1628EDFB}"/>
          </ac:grpSpMkLst>
        </pc:grpChg>
        <pc:grpChg chg="del">
          <ac:chgData name="Hakima Laribi" userId="801ab3f2-b582-423d-95b6-cfe2c017ca7a" providerId="ADAL" clId="{6A468684-2423-4BEC-AFB9-52EF9198E77D}" dt="2023-07-21T20:23:00.444" v="16015" actId="478"/>
          <ac:grpSpMkLst>
            <pc:docMk/>
            <pc:sldMk cId="1971913110" sldId="322"/>
            <ac:grpSpMk id="61" creationId="{CA4418B2-0C89-44DE-08EE-1E067CE4D141}"/>
          </ac:grpSpMkLst>
        </pc:grpChg>
        <pc:grpChg chg="del">
          <ac:chgData name="Hakima Laribi" userId="801ab3f2-b582-423d-95b6-cfe2c017ca7a" providerId="ADAL" clId="{6A468684-2423-4BEC-AFB9-52EF9198E77D}" dt="2023-07-21T20:23:00.444" v="16015" actId="478"/>
          <ac:grpSpMkLst>
            <pc:docMk/>
            <pc:sldMk cId="1971913110" sldId="322"/>
            <ac:grpSpMk id="1031" creationId="{7D4B61B6-AB84-2D46-E779-60CA17E0E7E4}"/>
          </ac:grpSpMkLst>
        </pc:grpChg>
        <pc:grpChg chg="del">
          <ac:chgData name="Hakima Laribi" userId="801ab3f2-b582-423d-95b6-cfe2c017ca7a" providerId="ADAL" clId="{6A468684-2423-4BEC-AFB9-52EF9198E77D}" dt="2023-07-21T20:23:00.444" v="16015" actId="478"/>
          <ac:grpSpMkLst>
            <pc:docMk/>
            <pc:sldMk cId="1971913110" sldId="322"/>
            <ac:grpSpMk id="1038" creationId="{46C80165-54AE-57C4-9FB5-4E112A02AF2F}"/>
          </ac:grpSpMkLst>
        </pc:grpChg>
        <pc:graphicFrameChg chg="add del mod modGraphic">
          <ac:chgData name="Hakima Laribi" userId="801ab3f2-b582-423d-95b6-cfe2c017ca7a" providerId="ADAL" clId="{6A468684-2423-4BEC-AFB9-52EF9198E77D}" dt="2023-07-21T20:23:59.901" v="16020" actId="478"/>
          <ac:graphicFrameMkLst>
            <pc:docMk/>
            <pc:sldMk cId="1971913110" sldId="322"/>
            <ac:graphicFrameMk id="4" creationId="{E6F8FC34-7D9F-951A-9FC7-90A210045BAE}"/>
          </ac:graphicFrameMkLst>
        </pc:graphicFrameChg>
        <pc:graphicFrameChg chg="add mod modGraphic">
          <ac:chgData name="Hakima Laribi" userId="801ab3f2-b582-423d-95b6-cfe2c017ca7a" providerId="ADAL" clId="{6A468684-2423-4BEC-AFB9-52EF9198E77D}" dt="2023-07-21T20:30:15.909" v="16093" actId="1076"/>
          <ac:graphicFrameMkLst>
            <pc:docMk/>
            <pc:sldMk cId="1971913110" sldId="322"/>
            <ac:graphicFrameMk id="5" creationId="{0BDFAFC4-458C-F406-AA43-9BDE1ED8B03C}"/>
          </ac:graphicFrameMkLst>
        </pc:graphicFrameChg>
        <pc:graphicFrameChg chg="add mod modGraphic">
          <ac:chgData name="Hakima Laribi" userId="801ab3f2-b582-423d-95b6-cfe2c017ca7a" providerId="ADAL" clId="{6A468684-2423-4BEC-AFB9-52EF9198E77D}" dt="2023-07-21T20:30:15.909" v="16093" actId="1076"/>
          <ac:graphicFrameMkLst>
            <pc:docMk/>
            <pc:sldMk cId="1971913110" sldId="322"/>
            <ac:graphicFrameMk id="6" creationId="{0666A3E3-2CC2-6433-D4B3-7EFABFDB3C19}"/>
          </ac:graphicFrameMkLst>
        </pc:graphicFrameChg>
        <pc:graphicFrameChg chg="add del mod modGraphic">
          <ac:chgData name="Hakima Laribi" userId="801ab3f2-b582-423d-95b6-cfe2c017ca7a" providerId="ADAL" clId="{6A468684-2423-4BEC-AFB9-52EF9198E77D}" dt="2023-07-21T20:25:15.709" v="16039" actId="478"/>
          <ac:graphicFrameMkLst>
            <pc:docMk/>
            <pc:sldMk cId="1971913110" sldId="322"/>
            <ac:graphicFrameMk id="7" creationId="{384D8C40-278C-03B5-D523-6DA6D08A2B41}"/>
          </ac:graphicFrameMkLst>
        </pc:graphicFrameChg>
        <pc:graphicFrameChg chg="add mod modGraphic">
          <ac:chgData name="Hakima Laribi" userId="801ab3f2-b582-423d-95b6-cfe2c017ca7a" providerId="ADAL" clId="{6A468684-2423-4BEC-AFB9-52EF9198E77D}" dt="2023-07-21T20:30:15.909" v="16093" actId="1076"/>
          <ac:graphicFrameMkLst>
            <pc:docMk/>
            <pc:sldMk cId="1971913110" sldId="322"/>
            <ac:graphicFrameMk id="14" creationId="{B00178C2-5A2E-A165-D296-0BF491B9CD17}"/>
          </ac:graphicFrameMkLst>
        </pc:graphicFrameChg>
        <pc:graphicFrameChg chg="add del mod">
          <ac:chgData name="Hakima Laribi" userId="801ab3f2-b582-423d-95b6-cfe2c017ca7a" providerId="ADAL" clId="{6A468684-2423-4BEC-AFB9-52EF9198E77D}" dt="2023-07-21T20:27:15.238" v="16067" actId="478"/>
          <ac:graphicFrameMkLst>
            <pc:docMk/>
            <pc:sldMk cId="1971913110" sldId="322"/>
            <ac:graphicFrameMk id="20" creationId="{FADF54F2-2594-3A09-034E-663D0838C82F}"/>
          </ac:graphicFrameMkLst>
        </pc:graphicFrameChg>
        <pc:graphicFrameChg chg="add mod modGraphic">
          <ac:chgData name="Hakima Laribi" userId="801ab3f2-b582-423d-95b6-cfe2c017ca7a" providerId="ADAL" clId="{6A468684-2423-4BEC-AFB9-52EF9198E77D}" dt="2023-07-21T20:30:15.909" v="16093" actId="1076"/>
          <ac:graphicFrameMkLst>
            <pc:docMk/>
            <pc:sldMk cId="1971913110" sldId="322"/>
            <ac:graphicFrameMk id="22" creationId="{E59D4522-B7BE-7128-F940-FDECB516D333}"/>
          </ac:graphicFrameMkLst>
        </pc:graphicFrameChg>
        <pc:graphicFrameChg chg="add mod modGraphic">
          <ac:chgData name="Hakima Laribi" userId="801ab3f2-b582-423d-95b6-cfe2c017ca7a" providerId="ADAL" clId="{6A468684-2423-4BEC-AFB9-52EF9198E77D}" dt="2023-07-21T20:34:10.662" v="16214" actId="1076"/>
          <ac:graphicFrameMkLst>
            <pc:docMk/>
            <pc:sldMk cId="1971913110" sldId="322"/>
            <ac:graphicFrameMk id="1058" creationId="{8CE6B434-40A0-1CC0-07D3-20EED54CE721}"/>
          </ac:graphicFrameMkLst>
        </pc:graphicFrameChg>
        <pc:graphicFrameChg chg="add mod modGraphic">
          <ac:chgData name="Hakima Laribi" userId="801ab3f2-b582-423d-95b6-cfe2c017ca7a" providerId="ADAL" clId="{6A468684-2423-4BEC-AFB9-52EF9198E77D}" dt="2023-07-21T20:34:10.662" v="16214" actId="1076"/>
          <ac:graphicFrameMkLst>
            <pc:docMk/>
            <pc:sldMk cId="1971913110" sldId="322"/>
            <ac:graphicFrameMk id="1059" creationId="{511DDA76-8D3F-6350-E07F-922705E420DB}"/>
          </ac:graphicFrameMkLst>
        </pc:graphicFrameChg>
        <pc:graphicFrameChg chg="add mod modGraphic">
          <ac:chgData name="Hakima Laribi" userId="801ab3f2-b582-423d-95b6-cfe2c017ca7a" providerId="ADAL" clId="{6A468684-2423-4BEC-AFB9-52EF9198E77D}" dt="2023-07-21T20:34:10.662" v="16214" actId="1076"/>
          <ac:graphicFrameMkLst>
            <pc:docMk/>
            <pc:sldMk cId="1971913110" sldId="322"/>
            <ac:graphicFrameMk id="1060" creationId="{922CBE73-97D9-8F4B-E9F2-04400292C2E7}"/>
          </ac:graphicFrameMkLst>
        </pc:graphicFrameChg>
        <pc:graphicFrameChg chg="add mod modGraphic">
          <ac:chgData name="Hakima Laribi" userId="801ab3f2-b582-423d-95b6-cfe2c017ca7a" providerId="ADAL" clId="{6A468684-2423-4BEC-AFB9-52EF9198E77D}" dt="2023-07-21T20:34:10.662" v="16214" actId="1076"/>
          <ac:graphicFrameMkLst>
            <pc:docMk/>
            <pc:sldMk cId="1971913110" sldId="322"/>
            <ac:graphicFrameMk id="1061" creationId="{A9C76344-B627-90A3-3501-D8A92FB33502}"/>
          </ac:graphicFrameMkLst>
        </pc:graphicFrameChg>
        <pc:picChg chg="del">
          <ac:chgData name="Hakima Laribi" userId="801ab3f2-b582-423d-95b6-cfe2c017ca7a" providerId="ADAL" clId="{6A468684-2423-4BEC-AFB9-52EF9198E77D}" dt="2023-07-21T20:23:00.444" v="16015" actId="478"/>
          <ac:picMkLst>
            <pc:docMk/>
            <pc:sldMk cId="1971913110" sldId="322"/>
            <ac:picMk id="8" creationId="{EAA69FCD-F596-47D8-F0D2-AACB9986E8B4}"/>
          </ac:picMkLst>
        </pc:picChg>
        <pc:picChg chg="del">
          <ac:chgData name="Hakima Laribi" userId="801ab3f2-b582-423d-95b6-cfe2c017ca7a" providerId="ADAL" clId="{6A468684-2423-4BEC-AFB9-52EF9198E77D}" dt="2023-07-21T20:23:00.444" v="16015" actId="478"/>
          <ac:picMkLst>
            <pc:docMk/>
            <pc:sldMk cId="1971913110" sldId="322"/>
            <ac:picMk id="9" creationId="{1E3068B2-CFA4-971E-4633-A96086BFAAD8}"/>
          </ac:picMkLst>
        </pc:picChg>
        <pc:picChg chg="del">
          <ac:chgData name="Hakima Laribi" userId="801ab3f2-b582-423d-95b6-cfe2c017ca7a" providerId="ADAL" clId="{6A468684-2423-4BEC-AFB9-52EF9198E77D}" dt="2023-07-21T20:23:00.444" v="16015" actId="478"/>
          <ac:picMkLst>
            <pc:docMk/>
            <pc:sldMk cId="1971913110" sldId="322"/>
            <ac:picMk id="10" creationId="{A2DAC590-5B3B-B789-A2F1-3775B2C5AAC8}"/>
          </ac:picMkLst>
        </pc:picChg>
        <pc:picChg chg="del">
          <ac:chgData name="Hakima Laribi" userId="801ab3f2-b582-423d-95b6-cfe2c017ca7a" providerId="ADAL" clId="{6A468684-2423-4BEC-AFB9-52EF9198E77D}" dt="2023-07-21T20:23:00.444" v="16015" actId="478"/>
          <ac:picMkLst>
            <pc:docMk/>
            <pc:sldMk cId="1971913110" sldId="322"/>
            <ac:picMk id="11" creationId="{18C64743-833C-FE69-EDE0-4268FF6F83FB}"/>
          </ac:picMkLst>
        </pc:picChg>
        <pc:picChg chg="del">
          <ac:chgData name="Hakima Laribi" userId="801ab3f2-b582-423d-95b6-cfe2c017ca7a" providerId="ADAL" clId="{6A468684-2423-4BEC-AFB9-52EF9198E77D}" dt="2023-07-21T20:23:00.444" v="16015" actId="478"/>
          <ac:picMkLst>
            <pc:docMk/>
            <pc:sldMk cId="1971913110" sldId="322"/>
            <ac:picMk id="12" creationId="{D678324B-FF05-A4A9-ACF3-6E3673FF991C}"/>
          </ac:picMkLst>
        </pc:picChg>
        <pc:picChg chg="del">
          <ac:chgData name="Hakima Laribi" userId="801ab3f2-b582-423d-95b6-cfe2c017ca7a" providerId="ADAL" clId="{6A468684-2423-4BEC-AFB9-52EF9198E77D}" dt="2023-07-21T20:23:00.444" v="16015" actId="478"/>
          <ac:picMkLst>
            <pc:docMk/>
            <pc:sldMk cId="1971913110" sldId="322"/>
            <ac:picMk id="13" creationId="{918D0B83-70E4-B862-3C56-13FE4744E44F}"/>
          </ac:picMkLst>
        </pc:picChg>
        <pc:cxnChg chg="del">
          <ac:chgData name="Hakima Laribi" userId="801ab3f2-b582-423d-95b6-cfe2c017ca7a" providerId="ADAL" clId="{6A468684-2423-4BEC-AFB9-52EF9198E77D}" dt="2023-07-21T20:23:00.444" v="16015" actId="478"/>
          <ac:cxnSpMkLst>
            <pc:docMk/>
            <pc:sldMk cId="1971913110" sldId="322"/>
            <ac:cxnSpMk id="19" creationId="{FF2D680C-7FC6-100A-992D-934A0F20C2B8}"/>
          </ac:cxnSpMkLst>
        </pc:cxnChg>
        <pc:cxnChg chg="del">
          <ac:chgData name="Hakima Laribi" userId="801ab3f2-b582-423d-95b6-cfe2c017ca7a" providerId="ADAL" clId="{6A468684-2423-4BEC-AFB9-52EF9198E77D}" dt="2023-07-21T20:23:00.444" v="16015" actId="478"/>
          <ac:cxnSpMkLst>
            <pc:docMk/>
            <pc:sldMk cId="1971913110" sldId="322"/>
            <ac:cxnSpMk id="21" creationId="{BA2C555D-BE46-31AE-720A-59780D0B2A7C}"/>
          </ac:cxnSpMkLst>
        </pc:cxnChg>
        <pc:cxnChg chg="del">
          <ac:chgData name="Hakima Laribi" userId="801ab3f2-b582-423d-95b6-cfe2c017ca7a" providerId="ADAL" clId="{6A468684-2423-4BEC-AFB9-52EF9198E77D}" dt="2023-07-21T20:23:00.444" v="16015" actId="478"/>
          <ac:cxnSpMkLst>
            <pc:docMk/>
            <pc:sldMk cId="1971913110" sldId="322"/>
            <ac:cxnSpMk id="23" creationId="{DB00D1EB-5244-D7E6-1B73-E5DF3E0835B4}"/>
          </ac:cxnSpMkLst>
        </pc:cxnChg>
        <pc:cxnChg chg="add mod">
          <ac:chgData name="Hakima Laribi" userId="801ab3f2-b582-423d-95b6-cfe2c017ca7a" providerId="ADAL" clId="{6A468684-2423-4BEC-AFB9-52EF9198E77D}" dt="2023-07-21T20:33:45.573" v="16210" actId="1076"/>
          <ac:cxnSpMkLst>
            <pc:docMk/>
            <pc:sldMk cId="1971913110" sldId="322"/>
            <ac:cxnSpMk id="33" creationId="{EB8BFDCC-5D49-B97B-3DDC-E937DF7A97EC}"/>
          </ac:cxnSpMkLst>
        </pc:cxnChg>
        <pc:cxnChg chg="add mod">
          <ac:chgData name="Hakima Laribi" userId="801ab3f2-b582-423d-95b6-cfe2c017ca7a" providerId="ADAL" clId="{6A468684-2423-4BEC-AFB9-52EF9198E77D}" dt="2023-07-21T20:33:45.573" v="16210" actId="1076"/>
          <ac:cxnSpMkLst>
            <pc:docMk/>
            <pc:sldMk cId="1971913110" sldId="322"/>
            <ac:cxnSpMk id="35" creationId="{0B781EAF-E9AB-3FB7-1B02-8C03085ABDC0}"/>
          </ac:cxnSpMkLst>
        </pc:cxnChg>
        <pc:cxnChg chg="del">
          <ac:chgData name="Hakima Laribi" userId="801ab3f2-b582-423d-95b6-cfe2c017ca7a" providerId="ADAL" clId="{6A468684-2423-4BEC-AFB9-52EF9198E77D}" dt="2023-07-21T20:23:00.444" v="16015" actId="478"/>
          <ac:cxnSpMkLst>
            <pc:docMk/>
            <pc:sldMk cId="1971913110" sldId="322"/>
            <ac:cxnSpMk id="59" creationId="{78B086E1-8EF2-DE78-1A60-9155FBF9E717}"/>
          </ac:cxnSpMkLst>
        </pc:cxnChg>
        <pc:cxnChg chg="add mod">
          <ac:chgData name="Hakima Laribi" userId="801ab3f2-b582-423d-95b6-cfe2c017ca7a" providerId="ADAL" clId="{6A468684-2423-4BEC-AFB9-52EF9198E77D}" dt="2023-07-21T20:33:45.573" v="16210" actId="1076"/>
          <ac:cxnSpMkLst>
            <pc:docMk/>
            <pc:sldMk cId="1971913110" sldId="322"/>
            <ac:cxnSpMk id="1026" creationId="{B9740156-EA76-B203-0E03-CB3BC6105F1C}"/>
          </ac:cxnSpMkLst>
        </pc:cxnChg>
        <pc:cxnChg chg="add mod">
          <ac:chgData name="Hakima Laribi" userId="801ab3f2-b582-423d-95b6-cfe2c017ca7a" providerId="ADAL" clId="{6A468684-2423-4BEC-AFB9-52EF9198E77D}" dt="2023-07-21T20:33:45.573" v="16210" actId="1076"/>
          <ac:cxnSpMkLst>
            <pc:docMk/>
            <pc:sldMk cId="1971913110" sldId="322"/>
            <ac:cxnSpMk id="1030" creationId="{9627F6E9-5175-19F8-7466-BFCD944494C4}"/>
          </ac:cxnSpMkLst>
        </pc:cxnChg>
        <pc:cxnChg chg="add mod">
          <ac:chgData name="Hakima Laribi" userId="801ab3f2-b582-423d-95b6-cfe2c017ca7a" providerId="ADAL" clId="{6A468684-2423-4BEC-AFB9-52EF9198E77D}" dt="2023-07-21T20:33:45.573" v="16210" actId="1076"/>
          <ac:cxnSpMkLst>
            <pc:docMk/>
            <pc:sldMk cId="1971913110" sldId="322"/>
            <ac:cxnSpMk id="1046" creationId="{9F5A1FE5-A1CC-B758-6343-4B2A114D0954}"/>
          </ac:cxnSpMkLst>
        </pc:cxnChg>
        <pc:cxnChg chg="add mod">
          <ac:chgData name="Hakima Laribi" userId="801ab3f2-b582-423d-95b6-cfe2c017ca7a" providerId="ADAL" clId="{6A468684-2423-4BEC-AFB9-52EF9198E77D}" dt="2023-07-21T20:33:45.573" v="16210" actId="1076"/>
          <ac:cxnSpMkLst>
            <pc:docMk/>
            <pc:sldMk cId="1971913110" sldId="322"/>
            <ac:cxnSpMk id="1048" creationId="{BCC1AF0A-DFEB-A47A-07E7-6C8BD634E19B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2T16:49:54.638" v="18757" actId="20577"/>
        <pc:sldMkLst>
          <pc:docMk/>
          <pc:sldMk cId="1522179917" sldId="323"/>
        </pc:sldMkLst>
        <pc:spChg chg="add mod">
          <ac:chgData name="Hakima Laribi" userId="801ab3f2-b582-423d-95b6-cfe2c017ca7a" providerId="ADAL" clId="{6A468684-2423-4BEC-AFB9-52EF9198E77D}" dt="2023-07-21T21:13:38.355" v="16501" actId="1076"/>
          <ac:spMkLst>
            <pc:docMk/>
            <pc:sldMk cId="1522179917" sldId="323"/>
            <ac:spMk id="4" creationId="{8616CA5D-DAF2-64E2-0B2E-BE4C4DF12426}"/>
          </ac:spMkLst>
        </pc:spChg>
        <pc:spChg chg="add mod">
          <ac:chgData name="Hakima Laribi" userId="801ab3f2-b582-423d-95b6-cfe2c017ca7a" providerId="ADAL" clId="{6A468684-2423-4BEC-AFB9-52EF9198E77D}" dt="2023-07-21T21:13:38.355" v="16501" actId="1076"/>
          <ac:spMkLst>
            <pc:docMk/>
            <pc:sldMk cId="1522179917" sldId="323"/>
            <ac:spMk id="7" creationId="{0361B53C-A299-50FA-46A7-70B446C0CEC9}"/>
          </ac:spMkLst>
        </pc:spChg>
        <pc:spChg chg="add mod">
          <ac:chgData name="Hakima Laribi" userId="801ab3f2-b582-423d-95b6-cfe2c017ca7a" providerId="ADAL" clId="{6A468684-2423-4BEC-AFB9-52EF9198E77D}" dt="2023-07-21T21:13:38.355" v="16501" actId="1076"/>
          <ac:spMkLst>
            <pc:docMk/>
            <pc:sldMk cId="1522179917" sldId="323"/>
            <ac:spMk id="8" creationId="{574CDD8F-CBFF-5759-CE2A-CB8E3CF2BCEC}"/>
          </ac:spMkLst>
        </pc:spChg>
        <pc:spChg chg="add mod">
          <ac:chgData name="Hakima Laribi" userId="801ab3f2-b582-423d-95b6-cfe2c017ca7a" providerId="ADAL" clId="{6A468684-2423-4BEC-AFB9-52EF9198E77D}" dt="2023-07-21T21:13:38.355" v="16501" actId="1076"/>
          <ac:spMkLst>
            <pc:docMk/>
            <pc:sldMk cId="1522179917" sldId="323"/>
            <ac:spMk id="9" creationId="{9318670F-7195-9E27-0B91-E5A010C7CE0D}"/>
          </ac:spMkLst>
        </pc:spChg>
        <pc:spChg chg="add mod">
          <ac:chgData name="Hakima Laribi" userId="801ab3f2-b582-423d-95b6-cfe2c017ca7a" providerId="ADAL" clId="{6A468684-2423-4BEC-AFB9-52EF9198E77D}" dt="2023-07-21T21:18:11.490" v="16569" actId="1076"/>
          <ac:spMkLst>
            <pc:docMk/>
            <pc:sldMk cId="1522179917" sldId="323"/>
            <ac:spMk id="10" creationId="{3C08E726-60C1-1F2F-4E61-7EA021F08FDA}"/>
          </ac:spMkLst>
        </pc:spChg>
        <pc:spChg chg="add mod">
          <ac:chgData name="Hakima Laribi" userId="801ab3f2-b582-423d-95b6-cfe2c017ca7a" providerId="ADAL" clId="{6A468684-2423-4BEC-AFB9-52EF9198E77D}" dt="2023-07-21T21:13:38.355" v="16501" actId="1076"/>
          <ac:spMkLst>
            <pc:docMk/>
            <pc:sldMk cId="1522179917" sldId="323"/>
            <ac:spMk id="11" creationId="{D1EFC207-BD2C-5576-3309-6C2BE9F67A73}"/>
          </ac:spMkLst>
        </pc:spChg>
        <pc:spChg chg="add mod">
          <ac:chgData name="Hakima Laribi" userId="801ab3f2-b582-423d-95b6-cfe2c017ca7a" providerId="ADAL" clId="{6A468684-2423-4BEC-AFB9-52EF9198E77D}" dt="2023-07-21T21:13:38.355" v="16501" actId="1076"/>
          <ac:spMkLst>
            <pc:docMk/>
            <pc:sldMk cId="1522179917" sldId="323"/>
            <ac:spMk id="12" creationId="{64738F54-3CC5-12F2-FA31-03E94F5D545D}"/>
          </ac:spMkLst>
        </pc:spChg>
        <pc:spChg chg="del">
          <ac:chgData name="Hakima Laribi" userId="801ab3f2-b582-423d-95b6-cfe2c017ca7a" providerId="ADAL" clId="{6A468684-2423-4BEC-AFB9-52EF9198E77D}" dt="2023-07-21T21:09:08.638" v="16397" actId="478"/>
          <ac:spMkLst>
            <pc:docMk/>
            <pc:sldMk cId="1522179917" sldId="323"/>
            <ac:spMk id="17" creationId="{52C33E4E-7813-F95F-1E2C-8C859CD63E26}"/>
          </ac:spMkLst>
        </pc:spChg>
        <pc:spChg chg="del">
          <ac:chgData name="Hakima Laribi" userId="801ab3f2-b582-423d-95b6-cfe2c017ca7a" providerId="ADAL" clId="{6A468684-2423-4BEC-AFB9-52EF9198E77D}" dt="2023-07-21T21:09:08.638" v="16397" actId="478"/>
          <ac:spMkLst>
            <pc:docMk/>
            <pc:sldMk cId="1522179917" sldId="323"/>
            <ac:spMk id="24" creationId="{1D7C9A52-60F9-3500-8420-5DA88C2B0819}"/>
          </ac:spMkLst>
        </pc:spChg>
        <pc:spChg chg="del">
          <ac:chgData name="Hakima Laribi" userId="801ab3f2-b582-423d-95b6-cfe2c017ca7a" providerId="ADAL" clId="{6A468684-2423-4BEC-AFB9-52EF9198E77D}" dt="2023-07-21T21:09:08.638" v="16397" actId="478"/>
          <ac:spMkLst>
            <pc:docMk/>
            <pc:sldMk cId="1522179917" sldId="323"/>
            <ac:spMk id="25" creationId="{650C2C76-AFCB-E0FE-0651-FBAC775BB66C}"/>
          </ac:spMkLst>
        </pc:spChg>
        <pc:spChg chg="del">
          <ac:chgData name="Hakima Laribi" userId="801ab3f2-b582-423d-95b6-cfe2c017ca7a" providerId="ADAL" clId="{6A468684-2423-4BEC-AFB9-52EF9198E77D}" dt="2023-07-21T21:09:08.638" v="16397" actId="478"/>
          <ac:spMkLst>
            <pc:docMk/>
            <pc:sldMk cId="1522179917" sldId="323"/>
            <ac:spMk id="26" creationId="{5334A044-E0C7-701D-1838-04F55EC6EEF0}"/>
          </ac:spMkLst>
        </pc:spChg>
        <pc:spChg chg="del">
          <ac:chgData name="Hakima Laribi" userId="801ab3f2-b582-423d-95b6-cfe2c017ca7a" providerId="ADAL" clId="{6A468684-2423-4BEC-AFB9-52EF9198E77D}" dt="2023-07-21T21:09:11.857" v="16398" actId="478"/>
          <ac:spMkLst>
            <pc:docMk/>
            <pc:sldMk cId="1522179917" sldId="323"/>
            <ac:spMk id="27" creationId="{8A9902F8-7B00-A501-D723-C5E92F4355E2}"/>
          </ac:spMkLst>
        </pc:spChg>
        <pc:spChg chg="del">
          <ac:chgData name="Hakima Laribi" userId="801ab3f2-b582-423d-95b6-cfe2c017ca7a" providerId="ADAL" clId="{6A468684-2423-4BEC-AFB9-52EF9198E77D}" dt="2023-07-21T21:09:08.638" v="16397" actId="478"/>
          <ac:spMkLst>
            <pc:docMk/>
            <pc:sldMk cId="1522179917" sldId="323"/>
            <ac:spMk id="28" creationId="{63F6F723-BDC5-EF84-0B40-8FAEE288227A}"/>
          </ac:spMkLst>
        </pc:spChg>
        <pc:spChg chg="del">
          <ac:chgData name="Hakima Laribi" userId="801ab3f2-b582-423d-95b6-cfe2c017ca7a" providerId="ADAL" clId="{6A468684-2423-4BEC-AFB9-52EF9198E77D}" dt="2023-07-21T21:09:08.638" v="16397" actId="478"/>
          <ac:spMkLst>
            <pc:docMk/>
            <pc:sldMk cId="1522179917" sldId="323"/>
            <ac:spMk id="29" creationId="{5B5AC3CF-1B3F-8B6A-2C8D-2B8C581C29E0}"/>
          </ac:spMkLst>
        </pc:spChg>
        <pc:spChg chg="del">
          <ac:chgData name="Hakima Laribi" userId="801ab3f2-b582-423d-95b6-cfe2c017ca7a" providerId="ADAL" clId="{6A468684-2423-4BEC-AFB9-52EF9198E77D}" dt="2023-07-21T21:09:08.638" v="16397" actId="478"/>
          <ac:spMkLst>
            <pc:docMk/>
            <pc:sldMk cId="1522179917" sldId="323"/>
            <ac:spMk id="30" creationId="{DA6E4963-E8FC-31F5-AC8B-C7A69F3BA315}"/>
          </ac:spMkLst>
        </pc:spChg>
        <pc:spChg chg="del">
          <ac:chgData name="Hakima Laribi" userId="801ab3f2-b582-423d-95b6-cfe2c017ca7a" providerId="ADAL" clId="{6A468684-2423-4BEC-AFB9-52EF9198E77D}" dt="2023-07-21T21:09:08.638" v="16397" actId="478"/>
          <ac:spMkLst>
            <pc:docMk/>
            <pc:sldMk cId="1522179917" sldId="323"/>
            <ac:spMk id="31" creationId="{AEBCE654-868A-AFC3-E956-4823B7F4C323}"/>
          </ac:spMkLst>
        </pc:spChg>
        <pc:spChg chg="add mod">
          <ac:chgData name="Hakima Laribi" userId="801ab3f2-b582-423d-95b6-cfe2c017ca7a" providerId="ADAL" clId="{6A468684-2423-4BEC-AFB9-52EF9198E77D}" dt="2023-07-22T16:49:54.638" v="18757" actId="20577"/>
          <ac:spMkLst>
            <pc:docMk/>
            <pc:sldMk cId="1522179917" sldId="323"/>
            <ac:spMk id="36" creationId="{E557DFF4-D297-2153-6CD3-5B7B9727FC9E}"/>
          </ac:spMkLst>
        </pc:spChg>
        <pc:spChg chg="add mod">
          <ac:chgData name="Hakima Laribi" userId="801ab3f2-b582-423d-95b6-cfe2c017ca7a" providerId="ADAL" clId="{6A468684-2423-4BEC-AFB9-52EF9198E77D}" dt="2023-07-21T21:16:52.977" v="16531" actId="20577"/>
          <ac:spMkLst>
            <pc:docMk/>
            <pc:sldMk cId="1522179917" sldId="323"/>
            <ac:spMk id="37" creationId="{1486531E-69DE-A23B-8042-9FEE1DDFEC5B}"/>
          </ac:spMkLst>
        </pc:spChg>
        <pc:spChg chg="add mod">
          <ac:chgData name="Hakima Laribi" userId="801ab3f2-b582-423d-95b6-cfe2c017ca7a" providerId="ADAL" clId="{6A468684-2423-4BEC-AFB9-52EF9198E77D}" dt="2023-07-21T21:17:39.093" v="16542" actId="1076"/>
          <ac:spMkLst>
            <pc:docMk/>
            <pc:sldMk cId="1522179917" sldId="323"/>
            <ac:spMk id="38" creationId="{07AC6769-B338-36BB-04A2-EDF703CB7C0E}"/>
          </ac:spMkLst>
        </pc:spChg>
        <pc:spChg chg="mod">
          <ac:chgData name="Hakima Laribi" userId="801ab3f2-b582-423d-95b6-cfe2c017ca7a" providerId="ADAL" clId="{6A468684-2423-4BEC-AFB9-52EF9198E77D}" dt="2023-07-21T21:17:19.940" v="16534" actId="207"/>
          <ac:spMkLst>
            <pc:docMk/>
            <pc:sldMk cId="1522179917" sldId="323"/>
            <ac:spMk id="40" creationId="{BFF2E825-F841-35D6-5FDF-87AFA5884B8D}"/>
          </ac:spMkLst>
        </pc:spChg>
        <pc:spChg chg="mod">
          <ac:chgData name="Hakima Laribi" userId="801ab3f2-b582-423d-95b6-cfe2c017ca7a" providerId="ADAL" clId="{6A468684-2423-4BEC-AFB9-52EF9198E77D}" dt="2023-07-21T21:17:19.940" v="16534" actId="207"/>
          <ac:spMkLst>
            <pc:docMk/>
            <pc:sldMk cId="1522179917" sldId="323"/>
            <ac:spMk id="41" creationId="{19B87832-B1A6-F212-92F6-1DCDC239EE7F}"/>
          </ac:spMkLst>
        </pc:spChg>
        <pc:spChg chg="mod">
          <ac:chgData name="Hakima Laribi" userId="801ab3f2-b582-423d-95b6-cfe2c017ca7a" providerId="ADAL" clId="{6A468684-2423-4BEC-AFB9-52EF9198E77D}" dt="2023-07-21T21:17:21.177" v="16535"/>
          <ac:spMkLst>
            <pc:docMk/>
            <pc:sldMk cId="1522179917" sldId="323"/>
            <ac:spMk id="43" creationId="{6E9791E1-0234-1E2E-57EB-169ADF3D30C4}"/>
          </ac:spMkLst>
        </pc:spChg>
        <pc:spChg chg="mod">
          <ac:chgData name="Hakima Laribi" userId="801ab3f2-b582-423d-95b6-cfe2c017ca7a" providerId="ADAL" clId="{6A468684-2423-4BEC-AFB9-52EF9198E77D}" dt="2023-07-21T21:17:21.177" v="16535"/>
          <ac:spMkLst>
            <pc:docMk/>
            <pc:sldMk cId="1522179917" sldId="323"/>
            <ac:spMk id="44" creationId="{EAFF5F19-B5FB-5AD8-4B45-584A2477852C}"/>
          </ac:spMkLst>
        </pc:spChg>
        <pc:spChg chg="mod">
          <ac:chgData name="Hakima Laribi" userId="801ab3f2-b582-423d-95b6-cfe2c017ca7a" providerId="ADAL" clId="{6A468684-2423-4BEC-AFB9-52EF9198E77D}" dt="2023-07-21T21:17:24.910" v="16537"/>
          <ac:spMkLst>
            <pc:docMk/>
            <pc:sldMk cId="1522179917" sldId="323"/>
            <ac:spMk id="46" creationId="{1481444B-712D-0C76-31F5-D0CAAC9F111B}"/>
          </ac:spMkLst>
        </pc:spChg>
        <pc:spChg chg="mod">
          <ac:chgData name="Hakima Laribi" userId="801ab3f2-b582-423d-95b6-cfe2c017ca7a" providerId="ADAL" clId="{6A468684-2423-4BEC-AFB9-52EF9198E77D}" dt="2023-07-21T21:17:24.910" v="16537"/>
          <ac:spMkLst>
            <pc:docMk/>
            <pc:sldMk cId="1522179917" sldId="323"/>
            <ac:spMk id="47" creationId="{77C31531-079D-BC48-7C8E-78782F6AA6E3}"/>
          </ac:spMkLst>
        </pc:spChg>
        <pc:spChg chg="mod">
          <ac:chgData name="Hakima Laribi" userId="801ab3f2-b582-423d-95b6-cfe2c017ca7a" providerId="ADAL" clId="{6A468684-2423-4BEC-AFB9-52EF9198E77D}" dt="2023-07-21T21:17:28.646" v="16539"/>
          <ac:spMkLst>
            <pc:docMk/>
            <pc:sldMk cId="1522179917" sldId="323"/>
            <ac:spMk id="49" creationId="{5DE9CC5D-51F2-7CEC-77AC-1F16C479B782}"/>
          </ac:spMkLst>
        </pc:spChg>
        <pc:spChg chg="mod">
          <ac:chgData name="Hakima Laribi" userId="801ab3f2-b582-423d-95b6-cfe2c017ca7a" providerId="ADAL" clId="{6A468684-2423-4BEC-AFB9-52EF9198E77D}" dt="2023-07-21T21:17:28.646" v="16539"/>
          <ac:spMkLst>
            <pc:docMk/>
            <pc:sldMk cId="1522179917" sldId="323"/>
            <ac:spMk id="50" creationId="{5B6EF6C6-E6F5-286A-79A6-E5A1A6FE6F06}"/>
          </ac:spMkLst>
        </pc:spChg>
        <pc:spChg chg="add mod">
          <ac:chgData name="Hakima Laribi" userId="801ab3f2-b582-423d-95b6-cfe2c017ca7a" providerId="ADAL" clId="{6A468684-2423-4BEC-AFB9-52EF9198E77D}" dt="2023-07-21T21:18:04.817" v="16568" actId="207"/>
          <ac:spMkLst>
            <pc:docMk/>
            <pc:sldMk cId="1522179917" sldId="323"/>
            <ac:spMk id="51" creationId="{CD2FBDF1-3657-084B-A83C-A57B2F193E16}"/>
          </ac:spMkLst>
        </pc:spChg>
        <pc:spChg chg="del">
          <ac:chgData name="Hakima Laribi" userId="801ab3f2-b582-423d-95b6-cfe2c017ca7a" providerId="ADAL" clId="{6A468684-2423-4BEC-AFB9-52EF9198E77D}" dt="2023-07-21T21:09:08.638" v="16397" actId="478"/>
          <ac:spMkLst>
            <pc:docMk/>
            <pc:sldMk cId="1522179917" sldId="323"/>
            <ac:spMk id="1062" creationId="{3079DD5C-1DCA-B6A4-5059-77B9D2C23A80}"/>
          </ac:spMkLst>
        </pc:spChg>
        <pc:spChg chg="del">
          <ac:chgData name="Hakima Laribi" userId="801ab3f2-b582-423d-95b6-cfe2c017ca7a" providerId="ADAL" clId="{6A468684-2423-4BEC-AFB9-52EF9198E77D}" dt="2023-07-21T21:09:11.857" v="16398" actId="478"/>
          <ac:spMkLst>
            <pc:docMk/>
            <pc:sldMk cId="1522179917" sldId="323"/>
            <ac:spMk id="1063" creationId="{11A5B831-3FE1-D61E-03D4-9A815EED92BB}"/>
          </ac:spMkLst>
        </pc:spChg>
        <pc:grpChg chg="add mod">
          <ac:chgData name="Hakima Laribi" userId="801ab3f2-b582-423d-95b6-cfe2c017ca7a" providerId="ADAL" clId="{6A468684-2423-4BEC-AFB9-52EF9198E77D}" dt="2023-07-21T21:17:19.940" v="16534" actId="207"/>
          <ac:grpSpMkLst>
            <pc:docMk/>
            <pc:sldMk cId="1522179917" sldId="323"/>
            <ac:grpSpMk id="39" creationId="{EC870614-79B5-C603-65A2-B04C1A915019}"/>
          </ac:grpSpMkLst>
        </pc:grpChg>
        <pc:grpChg chg="add mod">
          <ac:chgData name="Hakima Laribi" userId="801ab3f2-b582-423d-95b6-cfe2c017ca7a" providerId="ADAL" clId="{6A468684-2423-4BEC-AFB9-52EF9198E77D}" dt="2023-07-21T21:17:23.960" v="16536" actId="1076"/>
          <ac:grpSpMkLst>
            <pc:docMk/>
            <pc:sldMk cId="1522179917" sldId="323"/>
            <ac:grpSpMk id="42" creationId="{670746D5-FA37-51E9-5111-2375FDE2DDD9}"/>
          </ac:grpSpMkLst>
        </pc:grpChg>
        <pc:grpChg chg="add mod">
          <ac:chgData name="Hakima Laribi" userId="801ab3f2-b582-423d-95b6-cfe2c017ca7a" providerId="ADAL" clId="{6A468684-2423-4BEC-AFB9-52EF9198E77D}" dt="2023-07-21T21:17:35.463" v="16541" actId="1076"/>
          <ac:grpSpMkLst>
            <pc:docMk/>
            <pc:sldMk cId="1522179917" sldId="323"/>
            <ac:grpSpMk id="45" creationId="{6F6F89B7-5E79-E482-5E24-A7A5668A882F}"/>
          </ac:grpSpMkLst>
        </pc:grpChg>
        <pc:grpChg chg="add mod">
          <ac:chgData name="Hakima Laribi" userId="801ab3f2-b582-423d-95b6-cfe2c017ca7a" providerId="ADAL" clId="{6A468684-2423-4BEC-AFB9-52EF9198E77D}" dt="2023-07-21T21:17:32.196" v="16540" actId="1076"/>
          <ac:grpSpMkLst>
            <pc:docMk/>
            <pc:sldMk cId="1522179917" sldId="323"/>
            <ac:grpSpMk id="48" creationId="{E7DAF904-100C-FAEC-6501-7C43D533A79C}"/>
          </ac:grpSpMkLst>
        </pc:grpChg>
        <pc:graphicFrameChg chg="del">
          <ac:chgData name="Hakima Laribi" userId="801ab3f2-b582-423d-95b6-cfe2c017ca7a" providerId="ADAL" clId="{6A468684-2423-4BEC-AFB9-52EF9198E77D}" dt="2023-07-21T21:09:08.638" v="16397" actId="478"/>
          <ac:graphicFrameMkLst>
            <pc:docMk/>
            <pc:sldMk cId="1522179917" sldId="323"/>
            <ac:graphicFrameMk id="5" creationId="{0BDFAFC4-458C-F406-AA43-9BDE1ED8B03C}"/>
          </ac:graphicFrameMkLst>
        </pc:graphicFrameChg>
        <pc:graphicFrameChg chg="del">
          <ac:chgData name="Hakima Laribi" userId="801ab3f2-b582-423d-95b6-cfe2c017ca7a" providerId="ADAL" clId="{6A468684-2423-4BEC-AFB9-52EF9198E77D}" dt="2023-07-21T21:09:08.638" v="16397" actId="478"/>
          <ac:graphicFrameMkLst>
            <pc:docMk/>
            <pc:sldMk cId="1522179917" sldId="323"/>
            <ac:graphicFrameMk id="6" creationId="{0666A3E3-2CC2-6433-D4B3-7EFABFDB3C19}"/>
          </ac:graphicFrameMkLst>
        </pc:graphicFrameChg>
        <pc:graphicFrameChg chg="del">
          <ac:chgData name="Hakima Laribi" userId="801ab3f2-b582-423d-95b6-cfe2c017ca7a" providerId="ADAL" clId="{6A468684-2423-4BEC-AFB9-52EF9198E77D}" dt="2023-07-21T21:09:08.638" v="16397" actId="478"/>
          <ac:graphicFrameMkLst>
            <pc:docMk/>
            <pc:sldMk cId="1522179917" sldId="323"/>
            <ac:graphicFrameMk id="14" creationId="{B00178C2-5A2E-A165-D296-0BF491B9CD17}"/>
          </ac:graphicFrameMkLst>
        </pc:graphicFrameChg>
        <pc:graphicFrameChg chg="del">
          <ac:chgData name="Hakima Laribi" userId="801ab3f2-b582-423d-95b6-cfe2c017ca7a" providerId="ADAL" clId="{6A468684-2423-4BEC-AFB9-52EF9198E77D}" dt="2023-07-21T21:09:11.857" v="16398" actId="478"/>
          <ac:graphicFrameMkLst>
            <pc:docMk/>
            <pc:sldMk cId="1522179917" sldId="323"/>
            <ac:graphicFrameMk id="22" creationId="{E59D4522-B7BE-7128-F940-FDECB516D333}"/>
          </ac:graphicFrameMkLst>
        </pc:graphicFrameChg>
        <pc:graphicFrameChg chg="del">
          <ac:chgData name="Hakima Laribi" userId="801ab3f2-b582-423d-95b6-cfe2c017ca7a" providerId="ADAL" clId="{6A468684-2423-4BEC-AFB9-52EF9198E77D}" dt="2023-07-21T21:09:08.638" v="16397" actId="478"/>
          <ac:graphicFrameMkLst>
            <pc:docMk/>
            <pc:sldMk cId="1522179917" sldId="323"/>
            <ac:graphicFrameMk id="1058" creationId="{8CE6B434-40A0-1CC0-07D3-20EED54CE721}"/>
          </ac:graphicFrameMkLst>
        </pc:graphicFrameChg>
        <pc:graphicFrameChg chg="del">
          <ac:chgData name="Hakima Laribi" userId="801ab3f2-b582-423d-95b6-cfe2c017ca7a" providerId="ADAL" clId="{6A468684-2423-4BEC-AFB9-52EF9198E77D}" dt="2023-07-21T21:09:08.638" v="16397" actId="478"/>
          <ac:graphicFrameMkLst>
            <pc:docMk/>
            <pc:sldMk cId="1522179917" sldId="323"/>
            <ac:graphicFrameMk id="1059" creationId="{511DDA76-8D3F-6350-E07F-922705E420DB}"/>
          </ac:graphicFrameMkLst>
        </pc:graphicFrameChg>
        <pc:graphicFrameChg chg="del">
          <ac:chgData name="Hakima Laribi" userId="801ab3f2-b582-423d-95b6-cfe2c017ca7a" providerId="ADAL" clId="{6A468684-2423-4BEC-AFB9-52EF9198E77D}" dt="2023-07-21T21:09:08.638" v="16397" actId="478"/>
          <ac:graphicFrameMkLst>
            <pc:docMk/>
            <pc:sldMk cId="1522179917" sldId="323"/>
            <ac:graphicFrameMk id="1060" creationId="{922CBE73-97D9-8F4B-E9F2-04400292C2E7}"/>
          </ac:graphicFrameMkLst>
        </pc:graphicFrameChg>
        <pc:graphicFrameChg chg="del">
          <ac:chgData name="Hakima Laribi" userId="801ab3f2-b582-423d-95b6-cfe2c017ca7a" providerId="ADAL" clId="{6A468684-2423-4BEC-AFB9-52EF9198E77D}" dt="2023-07-21T21:09:11.857" v="16398" actId="478"/>
          <ac:graphicFrameMkLst>
            <pc:docMk/>
            <pc:sldMk cId="1522179917" sldId="323"/>
            <ac:graphicFrameMk id="1061" creationId="{A9C76344-B627-90A3-3501-D8A92FB33502}"/>
          </ac:graphicFrameMkLst>
        </pc:graphicFrameChg>
        <pc:cxnChg chg="add mod">
          <ac:chgData name="Hakima Laribi" userId="801ab3f2-b582-423d-95b6-cfe2c017ca7a" providerId="ADAL" clId="{6A468684-2423-4BEC-AFB9-52EF9198E77D}" dt="2023-07-21T21:13:38.355" v="16501" actId="1076"/>
          <ac:cxnSpMkLst>
            <pc:docMk/>
            <pc:sldMk cId="1522179917" sldId="323"/>
            <ac:cxnSpMk id="15" creationId="{C8DB4000-834E-A003-32D4-DEA0F5090CEB}"/>
          </ac:cxnSpMkLst>
        </pc:cxnChg>
        <pc:cxnChg chg="add mod">
          <ac:chgData name="Hakima Laribi" userId="801ab3f2-b582-423d-95b6-cfe2c017ca7a" providerId="ADAL" clId="{6A468684-2423-4BEC-AFB9-52EF9198E77D}" dt="2023-07-21T21:13:38.355" v="16501" actId="1076"/>
          <ac:cxnSpMkLst>
            <pc:docMk/>
            <pc:sldMk cId="1522179917" sldId="323"/>
            <ac:cxnSpMk id="18" creationId="{3F3BE2AF-4C42-7B28-13AB-1228C9784B6F}"/>
          </ac:cxnSpMkLst>
        </pc:cxnChg>
        <pc:cxnChg chg="add mod">
          <ac:chgData name="Hakima Laribi" userId="801ab3f2-b582-423d-95b6-cfe2c017ca7a" providerId="ADAL" clId="{6A468684-2423-4BEC-AFB9-52EF9198E77D}" dt="2023-07-21T21:13:38.355" v="16501" actId="1076"/>
          <ac:cxnSpMkLst>
            <pc:docMk/>
            <pc:sldMk cId="1522179917" sldId="323"/>
            <ac:cxnSpMk id="20" creationId="{280634DF-BB1A-9FEB-2278-D28ED054D5CD}"/>
          </ac:cxnSpMkLst>
        </pc:cxnChg>
        <pc:cxnChg chg="add mod">
          <ac:chgData name="Hakima Laribi" userId="801ab3f2-b582-423d-95b6-cfe2c017ca7a" providerId="ADAL" clId="{6A468684-2423-4BEC-AFB9-52EF9198E77D}" dt="2023-07-21T21:13:38.355" v="16501" actId="1076"/>
          <ac:cxnSpMkLst>
            <pc:docMk/>
            <pc:sldMk cId="1522179917" sldId="323"/>
            <ac:cxnSpMk id="23" creationId="{5AC7A7B4-9422-FA4D-F6D2-52302C6A1763}"/>
          </ac:cxnSpMkLst>
        </pc:cxnChg>
        <pc:cxnChg chg="del">
          <ac:chgData name="Hakima Laribi" userId="801ab3f2-b582-423d-95b6-cfe2c017ca7a" providerId="ADAL" clId="{6A468684-2423-4BEC-AFB9-52EF9198E77D}" dt="2023-07-21T21:09:08.638" v="16397" actId="478"/>
          <ac:cxnSpMkLst>
            <pc:docMk/>
            <pc:sldMk cId="1522179917" sldId="323"/>
            <ac:cxnSpMk id="33" creationId="{EB8BFDCC-5D49-B97B-3DDC-E937DF7A97EC}"/>
          </ac:cxnSpMkLst>
        </pc:cxnChg>
        <pc:cxnChg chg="add mod">
          <ac:chgData name="Hakima Laribi" userId="801ab3f2-b582-423d-95b6-cfe2c017ca7a" providerId="ADAL" clId="{6A468684-2423-4BEC-AFB9-52EF9198E77D}" dt="2023-07-21T21:13:38.355" v="16501" actId="1076"/>
          <ac:cxnSpMkLst>
            <pc:docMk/>
            <pc:sldMk cId="1522179917" sldId="323"/>
            <ac:cxnSpMk id="34" creationId="{B6725DA7-5D3C-5376-7FE2-43C6FB296A11}"/>
          </ac:cxnSpMkLst>
        </pc:cxnChg>
        <pc:cxnChg chg="del">
          <ac:chgData name="Hakima Laribi" userId="801ab3f2-b582-423d-95b6-cfe2c017ca7a" providerId="ADAL" clId="{6A468684-2423-4BEC-AFB9-52EF9198E77D}" dt="2023-07-21T21:09:08.638" v="16397" actId="478"/>
          <ac:cxnSpMkLst>
            <pc:docMk/>
            <pc:sldMk cId="1522179917" sldId="323"/>
            <ac:cxnSpMk id="35" creationId="{0B781EAF-E9AB-3FB7-1B02-8C03085ABDC0}"/>
          </ac:cxnSpMkLst>
        </pc:cxnChg>
        <pc:cxnChg chg="del">
          <ac:chgData name="Hakima Laribi" userId="801ab3f2-b582-423d-95b6-cfe2c017ca7a" providerId="ADAL" clId="{6A468684-2423-4BEC-AFB9-52EF9198E77D}" dt="2023-07-21T21:09:08.638" v="16397" actId="478"/>
          <ac:cxnSpMkLst>
            <pc:docMk/>
            <pc:sldMk cId="1522179917" sldId="323"/>
            <ac:cxnSpMk id="1026" creationId="{B9740156-EA76-B203-0E03-CB3BC6105F1C}"/>
          </ac:cxnSpMkLst>
        </pc:cxnChg>
        <pc:cxnChg chg="del">
          <ac:chgData name="Hakima Laribi" userId="801ab3f2-b582-423d-95b6-cfe2c017ca7a" providerId="ADAL" clId="{6A468684-2423-4BEC-AFB9-52EF9198E77D}" dt="2023-07-21T21:09:08.638" v="16397" actId="478"/>
          <ac:cxnSpMkLst>
            <pc:docMk/>
            <pc:sldMk cId="1522179917" sldId="323"/>
            <ac:cxnSpMk id="1030" creationId="{9627F6E9-5175-19F8-7466-BFCD944494C4}"/>
          </ac:cxnSpMkLst>
        </pc:cxnChg>
        <pc:cxnChg chg="del">
          <ac:chgData name="Hakima Laribi" userId="801ab3f2-b582-423d-95b6-cfe2c017ca7a" providerId="ADAL" clId="{6A468684-2423-4BEC-AFB9-52EF9198E77D}" dt="2023-07-21T21:09:08.638" v="16397" actId="478"/>
          <ac:cxnSpMkLst>
            <pc:docMk/>
            <pc:sldMk cId="1522179917" sldId="323"/>
            <ac:cxnSpMk id="1046" creationId="{9F5A1FE5-A1CC-B758-6343-4B2A114D0954}"/>
          </ac:cxnSpMkLst>
        </pc:cxnChg>
        <pc:cxnChg chg="del">
          <ac:chgData name="Hakima Laribi" userId="801ab3f2-b582-423d-95b6-cfe2c017ca7a" providerId="ADAL" clId="{6A468684-2423-4BEC-AFB9-52EF9198E77D}" dt="2023-07-21T21:09:08.638" v="16397" actId="478"/>
          <ac:cxnSpMkLst>
            <pc:docMk/>
            <pc:sldMk cId="1522179917" sldId="323"/>
            <ac:cxnSpMk id="1048" creationId="{BCC1AF0A-DFEB-A47A-07E7-6C8BD634E19B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5T12:22:56.556" v="19628"/>
        <pc:sldMkLst>
          <pc:docMk/>
          <pc:sldMk cId="749069926" sldId="324"/>
        </pc:sldMkLst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4" creationId="{8616CA5D-DAF2-64E2-0B2E-BE4C4DF12426}"/>
          </ac:spMkLst>
        </pc:spChg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7" creationId="{0361B53C-A299-50FA-46A7-70B446C0CEC9}"/>
          </ac:spMkLst>
        </pc:spChg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8" creationId="{574CDD8F-CBFF-5759-CE2A-CB8E3CF2BCEC}"/>
          </ac:spMkLst>
        </pc:spChg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9" creationId="{9318670F-7195-9E27-0B91-E5A010C7CE0D}"/>
          </ac:spMkLst>
        </pc:spChg>
        <pc:spChg chg="mod">
          <ac:chgData name="Hakima Laribi" userId="801ab3f2-b582-423d-95b6-cfe2c017ca7a" providerId="ADAL" clId="{6A468684-2423-4BEC-AFB9-52EF9198E77D}" dt="2023-07-21T21:25:27.968" v="16670" actId="14100"/>
          <ac:spMkLst>
            <pc:docMk/>
            <pc:sldMk cId="749069926" sldId="324"/>
            <ac:spMk id="10" creationId="{3C08E726-60C1-1F2F-4E61-7EA021F08FDA}"/>
          </ac:spMkLst>
        </pc:spChg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11" creationId="{D1EFC207-BD2C-5576-3309-6C2BE9F67A73}"/>
          </ac:spMkLst>
        </pc:spChg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12" creationId="{64738F54-3CC5-12F2-FA31-03E94F5D545D}"/>
          </ac:spMkLst>
        </pc:spChg>
        <pc:spChg chg="add mod">
          <ac:chgData name="Hakima Laribi" userId="801ab3f2-b582-423d-95b6-cfe2c017ca7a" providerId="ADAL" clId="{6A468684-2423-4BEC-AFB9-52EF9198E77D}" dt="2023-07-21T21:26:03.300" v="16718" actId="1076"/>
          <ac:spMkLst>
            <pc:docMk/>
            <pc:sldMk cId="749069926" sldId="324"/>
            <ac:spMk id="13" creationId="{AAC4E9FF-E5EB-0A21-F8A7-935AFE45399C}"/>
          </ac:spMkLst>
        </pc:spChg>
        <pc:spChg chg="add mod">
          <ac:chgData name="Hakima Laribi" userId="801ab3f2-b582-423d-95b6-cfe2c017ca7a" providerId="ADAL" clId="{6A468684-2423-4BEC-AFB9-52EF9198E77D}" dt="2023-07-21T21:27:46.868" v="16742" actId="20577"/>
          <ac:spMkLst>
            <pc:docMk/>
            <pc:sldMk cId="749069926" sldId="324"/>
            <ac:spMk id="17" creationId="{BD93A708-621D-78C3-B31F-FBEEEE6CFE51}"/>
          </ac:spMkLst>
        </pc:spChg>
        <pc:spChg chg="add mod">
          <ac:chgData name="Hakima Laribi" userId="801ab3f2-b582-423d-95b6-cfe2c017ca7a" providerId="ADAL" clId="{6A468684-2423-4BEC-AFB9-52EF9198E77D}" dt="2023-07-21T21:34:38.608" v="16899" actId="14100"/>
          <ac:spMkLst>
            <pc:docMk/>
            <pc:sldMk cId="749069926" sldId="324"/>
            <ac:spMk id="21" creationId="{674D83CA-36AD-D9EF-CF7F-738F7F8D6927}"/>
          </ac:spMkLst>
        </pc:spChg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36" creationId="{E557DFF4-D297-2153-6CD3-5B7B9727FC9E}"/>
          </ac:spMkLst>
        </pc:spChg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37" creationId="{1486531E-69DE-A23B-8042-9FEE1DDFEC5B}"/>
          </ac:spMkLst>
        </pc:spChg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38" creationId="{07AC6769-B338-36BB-04A2-EDF703CB7C0E}"/>
          </ac:spMkLst>
        </pc:spChg>
        <pc:spChg chg="del">
          <ac:chgData name="Hakima Laribi" userId="801ab3f2-b582-423d-95b6-cfe2c017ca7a" providerId="ADAL" clId="{6A468684-2423-4BEC-AFB9-52EF9198E77D}" dt="2023-07-21T21:25:30.587" v="16671" actId="478"/>
          <ac:spMkLst>
            <pc:docMk/>
            <pc:sldMk cId="749069926" sldId="324"/>
            <ac:spMk id="51" creationId="{CD2FBDF1-3657-084B-A83C-A57B2F193E16}"/>
          </ac:spMkLst>
        </pc:spChg>
        <pc:grpChg chg="del">
          <ac:chgData name="Hakima Laribi" userId="801ab3f2-b582-423d-95b6-cfe2c017ca7a" providerId="ADAL" clId="{6A468684-2423-4BEC-AFB9-52EF9198E77D}" dt="2023-07-21T21:25:30.587" v="16671" actId="478"/>
          <ac:grpSpMkLst>
            <pc:docMk/>
            <pc:sldMk cId="749069926" sldId="324"/>
            <ac:grpSpMk id="39" creationId="{EC870614-79B5-C603-65A2-B04C1A915019}"/>
          </ac:grpSpMkLst>
        </pc:grpChg>
        <pc:grpChg chg="del">
          <ac:chgData name="Hakima Laribi" userId="801ab3f2-b582-423d-95b6-cfe2c017ca7a" providerId="ADAL" clId="{6A468684-2423-4BEC-AFB9-52EF9198E77D}" dt="2023-07-21T21:25:30.587" v="16671" actId="478"/>
          <ac:grpSpMkLst>
            <pc:docMk/>
            <pc:sldMk cId="749069926" sldId="324"/>
            <ac:grpSpMk id="42" creationId="{670746D5-FA37-51E9-5111-2375FDE2DDD9}"/>
          </ac:grpSpMkLst>
        </pc:grpChg>
        <pc:grpChg chg="del">
          <ac:chgData name="Hakima Laribi" userId="801ab3f2-b582-423d-95b6-cfe2c017ca7a" providerId="ADAL" clId="{6A468684-2423-4BEC-AFB9-52EF9198E77D}" dt="2023-07-21T21:25:30.587" v="16671" actId="478"/>
          <ac:grpSpMkLst>
            <pc:docMk/>
            <pc:sldMk cId="749069926" sldId="324"/>
            <ac:grpSpMk id="45" creationId="{6F6F89B7-5E79-E482-5E24-A7A5668A882F}"/>
          </ac:grpSpMkLst>
        </pc:grpChg>
        <pc:grpChg chg="del">
          <ac:chgData name="Hakima Laribi" userId="801ab3f2-b582-423d-95b6-cfe2c017ca7a" providerId="ADAL" clId="{6A468684-2423-4BEC-AFB9-52EF9198E77D}" dt="2023-07-21T21:25:30.587" v="16671" actId="478"/>
          <ac:grpSpMkLst>
            <pc:docMk/>
            <pc:sldMk cId="749069926" sldId="324"/>
            <ac:grpSpMk id="48" creationId="{E7DAF904-100C-FAEC-6501-7C43D533A79C}"/>
          </ac:grpSpMkLst>
        </pc:grpChg>
        <pc:picChg chg="add mod">
          <ac:chgData name="Hakima Laribi" userId="801ab3f2-b582-423d-95b6-cfe2c017ca7a" providerId="ADAL" clId="{6A468684-2423-4BEC-AFB9-52EF9198E77D}" dt="2023-07-21T21:25:40.279" v="16674" actId="1076"/>
          <ac:picMkLst>
            <pc:docMk/>
            <pc:sldMk cId="749069926" sldId="324"/>
            <ac:picMk id="6" creationId="{CC3E57DF-4362-F4A2-642C-D78F8E732C99}"/>
          </ac:picMkLst>
        </pc:picChg>
        <pc:cxnChg chg="del">
          <ac:chgData name="Hakima Laribi" userId="801ab3f2-b582-423d-95b6-cfe2c017ca7a" providerId="ADAL" clId="{6A468684-2423-4BEC-AFB9-52EF9198E77D}" dt="2023-07-21T21:25:30.587" v="16671" actId="478"/>
          <ac:cxnSpMkLst>
            <pc:docMk/>
            <pc:sldMk cId="749069926" sldId="324"/>
            <ac:cxnSpMk id="15" creationId="{C8DB4000-834E-A003-32D4-DEA0F5090CEB}"/>
          </ac:cxnSpMkLst>
        </pc:cxnChg>
        <pc:cxnChg chg="add mod">
          <ac:chgData name="Hakima Laribi" userId="801ab3f2-b582-423d-95b6-cfe2c017ca7a" providerId="ADAL" clId="{6A468684-2423-4BEC-AFB9-52EF9198E77D}" dt="2023-07-21T21:27:30.454" v="16725" actId="1076"/>
          <ac:cxnSpMkLst>
            <pc:docMk/>
            <pc:sldMk cId="749069926" sldId="324"/>
            <ac:cxnSpMk id="16" creationId="{BA8952CC-9103-7AC3-6FD6-13BB7B42B9A1}"/>
          </ac:cxnSpMkLst>
        </pc:cxnChg>
        <pc:cxnChg chg="del">
          <ac:chgData name="Hakima Laribi" userId="801ab3f2-b582-423d-95b6-cfe2c017ca7a" providerId="ADAL" clId="{6A468684-2423-4BEC-AFB9-52EF9198E77D}" dt="2023-07-21T21:25:30.587" v="16671" actId="478"/>
          <ac:cxnSpMkLst>
            <pc:docMk/>
            <pc:sldMk cId="749069926" sldId="324"/>
            <ac:cxnSpMk id="18" creationId="{3F3BE2AF-4C42-7B28-13AB-1228C9784B6F}"/>
          </ac:cxnSpMkLst>
        </pc:cxnChg>
        <pc:cxnChg chg="add mod">
          <ac:chgData name="Hakima Laribi" userId="801ab3f2-b582-423d-95b6-cfe2c017ca7a" providerId="ADAL" clId="{6A468684-2423-4BEC-AFB9-52EF9198E77D}" dt="2023-07-21T21:27:34.810" v="16727" actId="1076"/>
          <ac:cxnSpMkLst>
            <pc:docMk/>
            <pc:sldMk cId="749069926" sldId="324"/>
            <ac:cxnSpMk id="19" creationId="{D8A72249-720C-2FAC-D0A5-B7DA0D04481D}"/>
          </ac:cxnSpMkLst>
        </pc:cxnChg>
        <pc:cxnChg chg="del">
          <ac:chgData name="Hakima Laribi" userId="801ab3f2-b582-423d-95b6-cfe2c017ca7a" providerId="ADAL" clId="{6A468684-2423-4BEC-AFB9-52EF9198E77D}" dt="2023-07-21T21:25:30.587" v="16671" actId="478"/>
          <ac:cxnSpMkLst>
            <pc:docMk/>
            <pc:sldMk cId="749069926" sldId="324"/>
            <ac:cxnSpMk id="20" creationId="{280634DF-BB1A-9FEB-2278-D28ED054D5CD}"/>
          </ac:cxnSpMkLst>
        </pc:cxnChg>
        <pc:cxnChg chg="del">
          <ac:chgData name="Hakima Laribi" userId="801ab3f2-b582-423d-95b6-cfe2c017ca7a" providerId="ADAL" clId="{6A468684-2423-4BEC-AFB9-52EF9198E77D}" dt="2023-07-21T21:25:30.587" v="16671" actId="478"/>
          <ac:cxnSpMkLst>
            <pc:docMk/>
            <pc:sldMk cId="749069926" sldId="324"/>
            <ac:cxnSpMk id="23" creationId="{5AC7A7B4-9422-FA4D-F6D2-52302C6A1763}"/>
          </ac:cxnSpMkLst>
        </pc:cxnChg>
        <pc:cxnChg chg="del">
          <ac:chgData name="Hakima Laribi" userId="801ab3f2-b582-423d-95b6-cfe2c017ca7a" providerId="ADAL" clId="{6A468684-2423-4BEC-AFB9-52EF9198E77D}" dt="2023-07-21T21:25:30.587" v="16671" actId="478"/>
          <ac:cxnSpMkLst>
            <pc:docMk/>
            <pc:sldMk cId="749069926" sldId="324"/>
            <ac:cxnSpMk id="34" creationId="{B6725DA7-5D3C-5376-7FE2-43C6FB296A11}"/>
          </ac:cxnSpMkLst>
        </pc:cxnChg>
      </pc:sldChg>
      <pc:sldChg chg="addSp delSp modSp add mod modAnim">
        <pc:chgData name="Hakima Laribi" userId="801ab3f2-b582-423d-95b6-cfe2c017ca7a" providerId="ADAL" clId="{6A468684-2423-4BEC-AFB9-52EF9198E77D}" dt="2023-07-25T12:23:36.747" v="19634"/>
        <pc:sldMkLst>
          <pc:docMk/>
          <pc:sldMk cId="3068318125" sldId="325"/>
        </pc:sldMkLst>
        <pc:spChg chg="add mod">
          <ac:chgData name="Hakima Laribi" userId="801ab3f2-b582-423d-95b6-cfe2c017ca7a" providerId="ADAL" clId="{6A468684-2423-4BEC-AFB9-52EF9198E77D}" dt="2023-07-25T12:23:10.734" v="19630" actId="571"/>
          <ac:spMkLst>
            <pc:docMk/>
            <pc:sldMk cId="3068318125" sldId="325"/>
            <ac:spMk id="6" creationId="{6C6E203A-E34E-85D0-EB14-1BB65E12DFA2}"/>
          </ac:spMkLst>
        </pc:spChg>
        <pc:spChg chg="add mod">
          <ac:chgData name="Hakima Laribi" userId="801ab3f2-b582-423d-95b6-cfe2c017ca7a" providerId="ADAL" clId="{6A468684-2423-4BEC-AFB9-52EF9198E77D}" dt="2023-07-21T21:42:54.152" v="17076" actId="1035"/>
          <ac:spMkLst>
            <pc:docMk/>
            <pc:sldMk cId="3068318125" sldId="325"/>
            <ac:spMk id="7" creationId="{F7B80DAF-B258-98E4-6136-BB370C779D03}"/>
          </ac:spMkLst>
        </pc:spChg>
        <pc:spChg chg="mod">
          <ac:chgData name="Hakima Laribi" userId="801ab3f2-b582-423d-95b6-cfe2c017ca7a" providerId="ADAL" clId="{6A468684-2423-4BEC-AFB9-52EF9198E77D}" dt="2023-07-21T21:42:54.152" v="17076" actId="1035"/>
          <ac:spMkLst>
            <pc:docMk/>
            <pc:sldMk cId="3068318125" sldId="325"/>
            <ac:spMk id="10" creationId="{3C08E726-60C1-1F2F-4E61-7EA021F08FDA}"/>
          </ac:spMkLst>
        </pc:spChg>
        <pc:spChg chg="add mod">
          <ac:chgData name="Hakima Laribi" userId="801ab3f2-b582-423d-95b6-cfe2c017ca7a" providerId="ADAL" clId="{6A468684-2423-4BEC-AFB9-52EF9198E77D}" dt="2023-07-21T21:43:10.357" v="17080" actId="1076"/>
          <ac:spMkLst>
            <pc:docMk/>
            <pc:sldMk cId="3068318125" sldId="325"/>
            <ac:spMk id="11" creationId="{81CA1518-7CC1-0768-8D1A-0203DF035E5F}"/>
          </ac:spMkLst>
        </pc:spChg>
        <pc:spChg chg="del">
          <ac:chgData name="Hakima Laribi" userId="801ab3f2-b582-423d-95b6-cfe2c017ca7a" providerId="ADAL" clId="{6A468684-2423-4BEC-AFB9-52EF9198E77D}" dt="2023-07-21T21:35:33.313" v="16958" actId="478"/>
          <ac:spMkLst>
            <pc:docMk/>
            <pc:sldMk cId="3068318125" sldId="325"/>
            <ac:spMk id="13" creationId="{AAC4E9FF-E5EB-0A21-F8A7-935AFE45399C}"/>
          </ac:spMkLst>
        </pc:spChg>
        <pc:spChg chg="del">
          <ac:chgData name="Hakima Laribi" userId="801ab3f2-b582-423d-95b6-cfe2c017ca7a" providerId="ADAL" clId="{6A468684-2423-4BEC-AFB9-52EF9198E77D}" dt="2023-07-21T21:35:33.313" v="16958" actId="478"/>
          <ac:spMkLst>
            <pc:docMk/>
            <pc:sldMk cId="3068318125" sldId="325"/>
            <ac:spMk id="17" creationId="{BD93A708-621D-78C3-B31F-FBEEEE6CFE51}"/>
          </ac:spMkLst>
        </pc:spChg>
        <pc:spChg chg="del">
          <ac:chgData name="Hakima Laribi" userId="801ab3f2-b582-423d-95b6-cfe2c017ca7a" providerId="ADAL" clId="{6A468684-2423-4BEC-AFB9-52EF9198E77D}" dt="2023-07-21T21:35:33.313" v="16958" actId="478"/>
          <ac:spMkLst>
            <pc:docMk/>
            <pc:sldMk cId="3068318125" sldId="325"/>
            <ac:spMk id="21" creationId="{674D83CA-36AD-D9EF-CF7F-738F7F8D6927}"/>
          </ac:spMkLst>
        </pc:spChg>
        <pc:spChg chg="add mod">
          <ac:chgData name="Hakima Laribi" userId="801ab3f2-b582-423d-95b6-cfe2c017ca7a" providerId="ADAL" clId="{6A468684-2423-4BEC-AFB9-52EF9198E77D}" dt="2023-07-21T21:53:35.270" v="17403" actId="1076"/>
          <ac:spMkLst>
            <pc:docMk/>
            <pc:sldMk cId="3068318125" sldId="325"/>
            <ac:spMk id="25" creationId="{1BE96D18-2340-1A60-793A-021432DE1975}"/>
          </ac:spMkLst>
        </pc:spChg>
        <pc:picChg chg="add mod">
          <ac:chgData name="Hakima Laribi" userId="801ab3f2-b582-423d-95b6-cfe2c017ca7a" providerId="ADAL" clId="{6A468684-2423-4BEC-AFB9-52EF9198E77D}" dt="2023-07-25T12:23:10.734" v="19630" actId="571"/>
          <ac:picMkLst>
            <pc:docMk/>
            <pc:sldMk cId="3068318125" sldId="325"/>
            <ac:picMk id="4" creationId="{1BE880F6-CBE2-1DF6-FFE4-615C709D76A0}"/>
          </ac:picMkLst>
        </pc:picChg>
        <pc:picChg chg="add mod">
          <ac:chgData name="Hakima Laribi" userId="801ab3f2-b582-423d-95b6-cfe2c017ca7a" providerId="ADAL" clId="{6A468684-2423-4BEC-AFB9-52EF9198E77D}" dt="2023-07-21T21:42:58.850" v="17077" actId="1076"/>
          <ac:picMkLst>
            <pc:docMk/>
            <pc:sldMk cId="3068318125" sldId="325"/>
            <ac:picMk id="5" creationId="{0279F9CF-0176-3989-81AB-55684A42EB12}"/>
          </ac:picMkLst>
        </pc:picChg>
        <pc:picChg chg="del">
          <ac:chgData name="Hakima Laribi" userId="801ab3f2-b582-423d-95b6-cfe2c017ca7a" providerId="ADAL" clId="{6A468684-2423-4BEC-AFB9-52EF9198E77D}" dt="2023-07-21T21:35:35.438" v="16959" actId="478"/>
          <ac:picMkLst>
            <pc:docMk/>
            <pc:sldMk cId="3068318125" sldId="325"/>
            <ac:picMk id="6" creationId="{CC3E57DF-4362-F4A2-642C-D78F8E732C99}"/>
          </ac:picMkLst>
        </pc:picChg>
        <pc:cxnChg chg="add mod">
          <ac:chgData name="Hakima Laribi" userId="801ab3f2-b582-423d-95b6-cfe2c017ca7a" providerId="ADAL" clId="{6A468684-2423-4BEC-AFB9-52EF9198E77D}" dt="2023-07-21T21:43:04.525" v="17079" actId="14100"/>
          <ac:cxnSpMkLst>
            <pc:docMk/>
            <pc:sldMk cId="3068318125" sldId="325"/>
            <ac:cxnSpMk id="8" creationId="{F465BDE3-DA4F-80A1-2FFD-C8DEF32D591B}"/>
          </ac:cxnSpMkLst>
        </pc:cxnChg>
        <pc:cxnChg chg="add mod">
          <ac:chgData name="Hakima Laribi" userId="801ab3f2-b582-423d-95b6-cfe2c017ca7a" providerId="ADAL" clId="{6A468684-2423-4BEC-AFB9-52EF9198E77D}" dt="2023-07-21T21:43:16.316" v="17082" actId="14100"/>
          <ac:cxnSpMkLst>
            <pc:docMk/>
            <pc:sldMk cId="3068318125" sldId="325"/>
            <ac:cxnSpMk id="12" creationId="{581874E6-5E1F-464F-8654-7DEF33F3F871}"/>
          </ac:cxnSpMkLst>
        </pc:cxnChg>
        <pc:cxnChg chg="del">
          <ac:chgData name="Hakima Laribi" userId="801ab3f2-b582-423d-95b6-cfe2c017ca7a" providerId="ADAL" clId="{6A468684-2423-4BEC-AFB9-52EF9198E77D}" dt="2023-07-21T21:35:33.313" v="16958" actId="478"/>
          <ac:cxnSpMkLst>
            <pc:docMk/>
            <pc:sldMk cId="3068318125" sldId="325"/>
            <ac:cxnSpMk id="16" creationId="{BA8952CC-9103-7AC3-6FD6-13BB7B42B9A1}"/>
          </ac:cxnSpMkLst>
        </pc:cxnChg>
        <pc:cxnChg chg="del">
          <ac:chgData name="Hakima Laribi" userId="801ab3f2-b582-423d-95b6-cfe2c017ca7a" providerId="ADAL" clId="{6A468684-2423-4BEC-AFB9-52EF9198E77D}" dt="2023-07-21T21:35:33.313" v="16958" actId="478"/>
          <ac:cxnSpMkLst>
            <pc:docMk/>
            <pc:sldMk cId="3068318125" sldId="325"/>
            <ac:cxnSpMk id="19" creationId="{D8A72249-720C-2FAC-D0A5-B7DA0D04481D}"/>
          </ac:cxnSpMkLst>
        </pc:cxnChg>
      </pc:sldChg>
      <pc:sldChg chg="addSp delSp modSp add mod delAnim modShow">
        <pc:chgData name="Hakima Laribi" userId="801ab3f2-b582-423d-95b6-cfe2c017ca7a" providerId="ADAL" clId="{6A468684-2423-4BEC-AFB9-52EF9198E77D}" dt="2023-07-22T01:56:00.480" v="18706" actId="20577"/>
        <pc:sldMkLst>
          <pc:docMk/>
          <pc:sldMk cId="3305031360" sldId="326"/>
        </pc:sldMkLst>
        <pc:spChg chg="del">
          <ac:chgData name="Hakima Laribi" userId="801ab3f2-b582-423d-95b6-cfe2c017ca7a" providerId="ADAL" clId="{6A468684-2423-4BEC-AFB9-52EF9198E77D}" dt="2023-07-22T01:29:09.863" v="18218" actId="478"/>
          <ac:spMkLst>
            <pc:docMk/>
            <pc:sldMk cId="3305031360" sldId="326"/>
            <ac:spMk id="2" creationId="{7632FE86-992B-6946-A8AA-EDDA67DB3303}"/>
          </ac:spMkLst>
        </pc:spChg>
        <pc:spChg chg="del">
          <ac:chgData name="Hakima Laribi" userId="801ab3f2-b582-423d-95b6-cfe2c017ca7a" providerId="ADAL" clId="{6A468684-2423-4BEC-AFB9-52EF9198E77D}" dt="2023-07-22T01:14:35.554" v="17439" actId="478"/>
          <ac:spMkLst>
            <pc:docMk/>
            <pc:sldMk cId="3305031360" sldId="326"/>
            <ac:spMk id="4" creationId="{08FCF0E2-1A28-B5ED-487A-1E177CA69215}"/>
          </ac:spMkLst>
        </pc:spChg>
        <pc:spChg chg="add del mod">
          <ac:chgData name="Hakima Laribi" userId="801ab3f2-b582-423d-95b6-cfe2c017ca7a" providerId="ADAL" clId="{6A468684-2423-4BEC-AFB9-52EF9198E77D}" dt="2023-07-22T01:29:11.949" v="18219" actId="478"/>
          <ac:spMkLst>
            <pc:docMk/>
            <pc:sldMk cId="3305031360" sldId="326"/>
            <ac:spMk id="6" creationId="{DFAC9E24-139F-CAAF-F428-F6B6B9B49F90}"/>
          </ac:spMkLst>
        </pc:spChg>
        <pc:spChg chg="add del mod">
          <ac:chgData name="Hakima Laribi" userId="801ab3f2-b582-423d-95b6-cfe2c017ca7a" providerId="ADAL" clId="{6A468684-2423-4BEC-AFB9-52EF9198E77D}" dt="2023-07-22T01:37:23.747" v="18508" actId="478"/>
          <ac:spMkLst>
            <pc:docMk/>
            <pc:sldMk cId="3305031360" sldId="326"/>
            <ac:spMk id="7" creationId="{DFC4DF12-CE7D-2C96-84F0-E70BF541E368}"/>
          </ac:spMkLst>
        </pc:spChg>
        <pc:spChg chg="add del mod">
          <ac:chgData name="Hakima Laribi" userId="801ab3f2-b582-423d-95b6-cfe2c017ca7a" providerId="ADAL" clId="{6A468684-2423-4BEC-AFB9-52EF9198E77D}" dt="2023-07-22T01:33:29.568" v="18387" actId="478"/>
          <ac:spMkLst>
            <pc:docMk/>
            <pc:sldMk cId="3305031360" sldId="326"/>
            <ac:spMk id="9" creationId="{94772E40-640B-9573-C63E-FBD1E6E275FF}"/>
          </ac:spMkLst>
        </pc:spChg>
        <pc:spChg chg="add del mod">
          <ac:chgData name="Hakima Laribi" userId="801ab3f2-b582-423d-95b6-cfe2c017ca7a" providerId="ADAL" clId="{6A468684-2423-4BEC-AFB9-52EF9198E77D}" dt="2023-07-22T01:37:25.014" v="18509" actId="478"/>
          <ac:spMkLst>
            <pc:docMk/>
            <pc:sldMk cId="3305031360" sldId="326"/>
            <ac:spMk id="10" creationId="{FEB81067-DC21-ECFB-54F6-DDD913E9B523}"/>
          </ac:spMkLst>
        </pc:spChg>
        <pc:spChg chg="mod">
          <ac:chgData name="Hakima Laribi" userId="801ab3f2-b582-423d-95b6-cfe2c017ca7a" providerId="ADAL" clId="{6A468684-2423-4BEC-AFB9-52EF9198E77D}" dt="2023-07-22T01:37:39.490" v="18512" actId="1076"/>
          <ac:spMkLst>
            <pc:docMk/>
            <pc:sldMk cId="3305031360" sldId="326"/>
            <ac:spMk id="12" creationId="{3FCF4EB2-E4B0-88ED-F7DA-BE9AB7E2D6B5}"/>
          </ac:spMkLst>
        </pc:spChg>
        <pc:spChg chg="del mod">
          <ac:chgData name="Hakima Laribi" userId="801ab3f2-b582-423d-95b6-cfe2c017ca7a" providerId="ADAL" clId="{6A468684-2423-4BEC-AFB9-52EF9198E77D}" dt="2023-07-22T01:14:37.763" v="17441" actId="478"/>
          <ac:spMkLst>
            <pc:docMk/>
            <pc:sldMk cId="3305031360" sldId="326"/>
            <ac:spMk id="16" creationId="{1F02D5D6-AC70-3103-D735-79C0F831794E}"/>
          </ac:spMkLst>
        </pc:spChg>
        <pc:spChg chg="mod">
          <ac:chgData name="Hakima Laribi" userId="801ab3f2-b582-423d-95b6-cfe2c017ca7a" providerId="ADAL" clId="{6A468684-2423-4BEC-AFB9-52EF9198E77D}" dt="2023-07-22T01:56:00.480" v="18706" actId="20577"/>
          <ac:spMkLst>
            <pc:docMk/>
            <pc:sldMk cId="3305031360" sldId="326"/>
            <ac:spMk id="27" creationId="{1F08924C-551B-06A3-8A42-D7D0B9B14FD3}"/>
          </ac:spMkLst>
        </pc:spChg>
        <pc:picChg chg="del">
          <ac:chgData name="Hakima Laribi" userId="801ab3f2-b582-423d-95b6-cfe2c017ca7a" providerId="ADAL" clId="{6A468684-2423-4BEC-AFB9-52EF9198E77D}" dt="2023-07-22T01:14:21.493" v="17406" actId="478"/>
          <ac:picMkLst>
            <pc:docMk/>
            <pc:sldMk cId="3305031360" sldId="326"/>
            <ac:picMk id="8" creationId="{A865E900-8F85-C38D-46C6-E8B1695A34FD}"/>
          </ac:picMkLst>
        </pc:picChg>
      </pc:sldChg>
      <pc:sldChg chg="addSp delSp modSp add mod">
        <pc:chgData name="Hakima Laribi" userId="801ab3f2-b582-423d-95b6-cfe2c017ca7a" providerId="ADAL" clId="{6A468684-2423-4BEC-AFB9-52EF9198E77D}" dt="2023-07-22T01:56:36.605" v="18730" actId="1076"/>
        <pc:sldMkLst>
          <pc:docMk/>
          <pc:sldMk cId="2320505890" sldId="327"/>
        </pc:sldMkLst>
        <pc:spChg chg="add del mod">
          <ac:chgData name="Hakima Laribi" userId="801ab3f2-b582-423d-95b6-cfe2c017ca7a" providerId="ADAL" clId="{6A468684-2423-4BEC-AFB9-52EF9198E77D}" dt="2023-07-22T01:56:31.856" v="18729" actId="20577"/>
          <ac:spMkLst>
            <pc:docMk/>
            <pc:sldMk cId="2320505890" sldId="327"/>
            <ac:spMk id="7" creationId="{DFC4DF12-CE7D-2C96-84F0-E70BF541E368}"/>
          </ac:spMkLst>
        </pc:spChg>
        <pc:spChg chg="mod">
          <ac:chgData name="Hakima Laribi" userId="801ab3f2-b582-423d-95b6-cfe2c017ca7a" providerId="ADAL" clId="{6A468684-2423-4BEC-AFB9-52EF9198E77D}" dt="2023-07-22T01:56:36.605" v="18730" actId="1076"/>
          <ac:spMkLst>
            <pc:docMk/>
            <pc:sldMk cId="2320505890" sldId="327"/>
            <ac:spMk id="10" creationId="{FEB81067-DC21-ECFB-54F6-DDD913E9B523}"/>
          </ac:spMkLst>
        </pc:spChg>
        <pc:spChg chg="del">
          <ac:chgData name="Hakima Laribi" userId="801ab3f2-b582-423d-95b6-cfe2c017ca7a" providerId="ADAL" clId="{6A468684-2423-4BEC-AFB9-52EF9198E77D}" dt="2023-07-22T01:37:09.806" v="18506" actId="478"/>
          <ac:spMkLst>
            <pc:docMk/>
            <pc:sldMk cId="2320505890" sldId="327"/>
            <ac:spMk id="12" creationId="{3FCF4EB2-E4B0-88ED-F7DA-BE9AB7E2D6B5}"/>
          </ac:spMkLst>
        </pc:spChg>
        <pc:spChg chg="del">
          <ac:chgData name="Hakima Laribi" userId="801ab3f2-b582-423d-95b6-cfe2c017ca7a" providerId="ADAL" clId="{6A468684-2423-4BEC-AFB9-52EF9198E77D}" dt="2023-07-22T01:37:09.806" v="18506" actId="478"/>
          <ac:spMkLst>
            <pc:docMk/>
            <pc:sldMk cId="2320505890" sldId="327"/>
            <ac:spMk id="27" creationId="{1F08924C-551B-06A3-8A42-D7D0B9B14FD3}"/>
          </ac:spMkLst>
        </pc:spChg>
      </pc:sldChg>
      <pc:sldChg chg="addSp delSp modSp add mod ord modShow">
        <pc:chgData name="Hakima Laribi" userId="801ab3f2-b582-423d-95b6-cfe2c017ca7a" providerId="ADAL" clId="{6A468684-2423-4BEC-AFB9-52EF9198E77D}" dt="2023-07-22T16:45:59.753" v="18744"/>
        <pc:sldMkLst>
          <pc:docMk/>
          <pc:sldMk cId="2136741357" sldId="328"/>
        </pc:sldMkLst>
        <pc:spChg chg="add del">
          <ac:chgData name="Hakima Laribi" userId="801ab3f2-b582-423d-95b6-cfe2c017ca7a" providerId="ADAL" clId="{6A468684-2423-4BEC-AFB9-52EF9198E77D}" dt="2023-07-22T16:45:19.035" v="18736" actId="478"/>
          <ac:spMkLst>
            <pc:docMk/>
            <pc:sldMk cId="2136741357" sldId="328"/>
            <ac:spMk id="2" creationId="{7632FE86-992B-6946-A8AA-EDDA67DB3303}"/>
          </ac:spMkLst>
        </pc:spChg>
        <pc:spChg chg="add del">
          <ac:chgData name="Hakima Laribi" userId="801ab3f2-b582-423d-95b6-cfe2c017ca7a" providerId="ADAL" clId="{6A468684-2423-4BEC-AFB9-52EF9198E77D}" dt="2023-07-22T16:45:13.092" v="18733" actId="478"/>
          <ac:spMkLst>
            <pc:docMk/>
            <pc:sldMk cId="2136741357" sldId="328"/>
            <ac:spMk id="3" creationId="{00000000-0000-0000-0000-000000000000}"/>
          </ac:spMkLst>
        </pc:spChg>
        <pc:spChg chg="add del mod">
          <ac:chgData name="Hakima Laribi" userId="801ab3f2-b582-423d-95b6-cfe2c017ca7a" providerId="ADAL" clId="{6A468684-2423-4BEC-AFB9-52EF9198E77D}" dt="2023-07-22T16:45:13.092" v="18733" actId="478"/>
          <ac:spMkLst>
            <pc:docMk/>
            <pc:sldMk cId="2136741357" sldId="328"/>
            <ac:spMk id="6" creationId="{4B88D0C9-68BF-E21D-FCA8-90BE0A073FEA}"/>
          </ac:spMkLst>
        </pc:spChg>
        <pc:spChg chg="add del">
          <ac:chgData name="Hakima Laribi" userId="801ab3f2-b582-423d-95b6-cfe2c017ca7a" providerId="ADAL" clId="{6A468684-2423-4BEC-AFB9-52EF9198E77D}" dt="2023-07-22T16:45:23.178" v="18738" actId="478"/>
          <ac:spMkLst>
            <pc:docMk/>
            <pc:sldMk cId="2136741357" sldId="328"/>
            <ac:spMk id="9" creationId="{96BE4759-11D9-1632-C850-F4D0E627195D}"/>
          </ac:spMkLst>
        </pc:spChg>
        <pc:spChg chg="add del mod">
          <ac:chgData name="Hakima Laribi" userId="801ab3f2-b582-423d-95b6-cfe2c017ca7a" providerId="ADAL" clId="{6A468684-2423-4BEC-AFB9-52EF9198E77D}" dt="2023-07-22T16:45:20.926" v="18737" actId="478"/>
          <ac:spMkLst>
            <pc:docMk/>
            <pc:sldMk cId="2136741357" sldId="328"/>
            <ac:spMk id="10" creationId="{F0417163-3F70-0EAE-6040-72554F3FE32B}"/>
          </ac:spMkLst>
        </pc:spChg>
        <pc:picChg chg="add del">
          <ac:chgData name="Hakima Laribi" userId="801ab3f2-b582-423d-95b6-cfe2c017ca7a" providerId="ADAL" clId="{6A468684-2423-4BEC-AFB9-52EF9198E77D}" dt="2023-07-22T16:45:16.665" v="18735" actId="478"/>
          <ac:picMkLst>
            <pc:docMk/>
            <pc:sldMk cId="2136741357" sldId="328"/>
            <ac:picMk id="5" creationId="{9F204A5C-66E9-FCFD-3A34-292EA23663D9}"/>
          </ac:picMkLst>
        </pc:picChg>
        <pc:picChg chg="add del">
          <ac:chgData name="Hakima Laribi" userId="801ab3f2-b582-423d-95b6-cfe2c017ca7a" providerId="ADAL" clId="{6A468684-2423-4BEC-AFB9-52EF9198E77D}" dt="2023-07-22T16:45:15.676" v="18734" actId="478"/>
          <ac:picMkLst>
            <pc:docMk/>
            <pc:sldMk cId="2136741357" sldId="328"/>
            <ac:picMk id="8" creationId="{71E45212-BED8-0CEA-4514-32F329FE703B}"/>
          </ac:picMkLst>
        </pc:picChg>
        <pc:picChg chg="add mod">
          <ac:chgData name="Hakima Laribi" userId="801ab3f2-b582-423d-95b6-cfe2c017ca7a" providerId="ADAL" clId="{6A468684-2423-4BEC-AFB9-52EF9198E77D}" dt="2023-07-22T16:45:36.969" v="18741" actId="14100"/>
          <ac:picMkLst>
            <pc:docMk/>
            <pc:sldMk cId="2136741357" sldId="328"/>
            <ac:picMk id="12" creationId="{C62C1011-8E34-7C60-0D53-FED4CB93CC01}"/>
          </ac:picMkLst>
        </pc:picChg>
      </pc:sldChg>
      <pc:sldChg chg="addSp delSp modSp add mod modAnim">
        <pc:chgData name="Hakima Laribi" userId="801ab3f2-b582-423d-95b6-cfe2c017ca7a" providerId="ADAL" clId="{6A468684-2423-4BEC-AFB9-52EF9198E77D}" dt="2023-07-25T14:03:41.895" v="19659" actId="20577"/>
        <pc:sldMkLst>
          <pc:docMk/>
          <pc:sldMk cId="1196176298" sldId="329"/>
        </pc:sldMkLst>
        <pc:spChg chg="mod">
          <ac:chgData name="Hakima Laribi" userId="801ab3f2-b582-423d-95b6-cfe2c017ca7a" providerId="ADAL" clId="{6A468684-2423-4BEC-AFB9-52EF9198E77D}" dt="2023-07-24T18:50:10.509" v="18814" actId="1076"/>
          <ac:spMkLst>
            <pc:docMk/>
            <pc:sldMk cId="1196176298" sldId="329"/>
            <ac:spMk id="2" creationId="{7632FE86-992B-6946-A8AA-EDDA67DB3303}"/>
          </ac:spMkLst>
        </pc:spChg>
        <pc:spChg chg="del">
          <ac:chgData name="Hakima Laribi" userId="801ab3f2-b582-423d-95b6-cfe2c017ca7a" providerId="ADAL" clId="{6A468684-2423-4BEC-AFB9-52EF9198E77D}" dt="2023-07-24T18:44:18.702" v="18777" actId="478"/>
          <ac:spMkLst>
            <pc:docMk/>
            <pc:sldMk cId="1196176298" sldId="329"/>
            <ac:spMk id="4" creationId="{70899D1C-3DF8-21A2-F591-D131F436A3DA}"/>
          </ac:spMkLst>
        </pc:spChg>
        <pc:spChg chg="add 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5" creationId="{3EE7CA59-FEA8-502B-0206-88B983C89EC0}"/>
          </ac:spMkLst>
        </pc:spChg>
        <pc:spChg chg="add del mod">
          <ac:chgData name="Hakima Laribi" userId="801ab3f2-b582-423d-95b6-cfe2c017ca7a" providerId="ADAL" clId="{6A468684-2423-4BEC-AFB9-52EF9198E77D}" dt="2023-07-24T18:44:39.682" v="18785"/>
          <ac:spMkLst>
            <pc:docMk/>
            <pc:sldMk cId="1196176298" sldId="329"/>
            <ac:spMk id="6" creationId="{4E7259B7-C2B8-9B69-D35E-38E90018D44F}"/>
          </ac:spMkLst>
        </pc:spChg>
        <pc:spChg chg="add del mod">
          <ac:chgData name="Hakima Laribi" userId="801ab3f2-b582-423d-95b6-cfe2c017ca7a" providerId="ADAL" clId="{6A468684-2423-4BEC-AFB9-52EF9198E77D}" dt="2023-07-24T18:44:39.492" v="18784"/>
          <ac:spMkLst>
            <pc:docMk/>
            <pc:sldMk cId="1196176298" sldId="329"/>
            <ac:spMk id="7" creationId="{2A883140-FA27-41D3-605B-6647F83006C3}"/>
          </ac:spMkLst>
        </pc:spChg>
        <pc:spChg chg="add del mod">
          <ac:chgData name="Hakima Laribi" userId="801ab3f2-b582-423d-95b6-cfe2c017ca7a" providerId="ADAL" clId="{6A468684-2423-4BEC-AFB9-52EF9198E77D}" dt="2023-07-24T18:44:39.237" v="18783"/>
          <ac:spMkLst>
            <pc:docMk/>
            <pc:sldMk cId="1196176298" sldId="329"/>
            <ac:spMk id="8" creationId="{399E61E7-6806-C3C2-0620-7FAF6D670B27}"/>
          </ac:spMkLst>
        </pc:spChg>
        <pc:spChg chg="add 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9" creationId="{CBFAA08C-E9DE-4288-6BA5-CCFE3C17B978}"/>
          </ac:spMkLst>
        </pc:spChg>
        <pc:spChg chg="add 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10" creationId="{E229F9B8-2F2F-7484-B86F-01BCE7AE0D34}"/>
          </ac:spMkLst>
        </pc:spChg>
        <pc:spChg chg="add 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11" creationId="{F1DFC3ED-DB4F-1BD3-4402-0AD501DEBA9F}"/>
          </ac:spMkLst>
        </pc:spChg>
        <pc:spChg chg="add mod topLvl">
          <ac:chgData name="Hakima Laribi" userId="801ab3f2-b582-423d-95b6-cfe2c017ca7a" providerId="ADAL" clId="{6A468684-2423-4BEC-AFB9-52EF9198E77D}" dt="2023-07-24T18:53:14.614" v="18849" actId="207"/>
          <ac:spMkLst>
            <pc:docMk/>
            <pc:sldMk cId="1196176298" sldId="329"/>
            <ac:spMk id="12" creationId="{06ACB258-BDFF-D28F-D478-E94E5170A86B}"/>
          </ac:spMkLst>
        </pc:spChg>
        <pc:spChg chg="add 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13" creationId="{E2B280CF-B9C7-4C8A-D51F-958F3A57B771}"/>
          </ac:spMkLst>
        </pc:spChg>
        <pc:spChg chg="add 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14" creationId="{8DECEFE3-6C69-A9F8-995E-AB52D75C627A}"/>
          </ac:spMkLst>
        </pc:spChg>
        <pc:spChg chg="add 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15" creationId="{B214EB13-F3C2-112C-82E2-48DCA4912FF7}"/>
          </ac:spMkLst>
        </pc:spChg>
        <pc:spChg chg="mod">
          <ac:chgData name="Hakima Laribi" userId="801ab3f2-b582-423d-95b6-cfe2c017ca7a" providerId="ADAL" clId="{6A468684-2423-4BEC-AFB9-52EF9198E77D}" dt="2023-07-24T18:50:51.286" v="18818"/>
          <ac:spMkLst>
            <pc:docMk/>
            <pc:sldMk cId="1196176298" sldId="329"/>
            <ac:spMk id="38" creationId="{42DB5EED-098E-A853-1488-803D3EDF9278}"/>
          </ac:spMkLst>
        </pc:spChg>
        <pc:spChg chg="mod">
          <ac:chgData name="Hakima Laribi" userId="801ab3f2-b582-423d-95b6-cfe2c017ca7a" providerId="ADAL" clId="{6A468684-2423-4BEC-AFB9-52EF9198E77D}" dt="2023-07-24T18:50:51.286" v="18818"/>
          <ac:spMkLst>
            <pc:docMk/>
            <pc:sldMk cId="1196176298" sldId="329"/>
            <ac:spMk id="39" creationId="{46AB31B9-BA64-9E77-B435-70815C37BAA0}"/>
          </ac:spMkLst>
        </pc:spChg>
        <pc:spChg chg="mod">
          <ac:chgData name="Hakima Laribi" userId="801ab3f2-b582-423d-95b6-cfe2c017ca7a" providerId="ADAL" clId="{6A468684-2423-4BEC-AFB9-52EF9198E77D}" dt="2023-07-24T18:50:51.286" v="18818"/>
          <ac:spMkLst>
            <pc:docMk/>
            <pc:sldMk cId="1196176298" sldId="329"/>
            <ac:spMk id="40" creationId="{F78743B9-1539-4CE1-FF3A-E0CA801CF816}"/>
          </ac:spMkLst>
        </pc:spChg>
        <pc:spChg chg="mod">
          <ac:chgData name="Hakima Laribi" userId="801ab3f2-b582-423d-95b6-cfe2c017ca7a" providerId="ADAL" clId="{6A468684-2423-4BEC-AFB9-52EF9198E77D}" dt="2023-07-24T18:50:51.286" v="18818"/>
          <ac:spMkLst>
            <pc:docMk/>
            <pc:sldMk cId="1196176298" sldId="329"/>
            <ac:spMk id="41" creationId="{D7ABA843-9B7D-14FD-A5FD-4BABC2126452}"/>
          </ac:spMkLst>
        </pc:spChg>
        <pc:spChg chg="mod">
          <ac:chgData name="Hakima Laribi" userId="801ab3f2-b582-423d-95b6-cfe2c017ca7a" providerId="ADAL" clId="{6A468684-2423-4BEC-AFB9-52EF9198E77D}" dt="2023-07-24T18:50:51.286" v="18818"/>
          <ac:spMkLst>
            <pc:docMk/>
            <pc:sldMk cId="1196176298" sldId="329"/>
            <ac:spMk id="42" creationId="{6B78766E-1429-7F91-DFD4-3318EB78F31B}"/>
          </ac:spMkLst>
        </pc:spChg>
        <pc:spChg chg="mod">
          <ac:chgData name="Hakima Laribi" userId="801ab3f2-b582-423d-95b6-cfe2c017ca7a" providerId="ADAL" clId="{6A468684-2423-4BEC-AFB9-52EF9198E77D}" dt="2023-07-24T18:50:51.286" v="18818"/>
          <ac:spMkLst>
            <pc:docMk/>
            <pc:sldMk cId="1196176298" sldId="329"/>
            <ac:spMk id="43" creationId="{00659347-6D2B-843E-C9D7-CF14E5FF607D}"/>
          </ac:spMkLst>
        </pc:spChg>
        <pc:spChg chg="mod">
          <ac:chgData name="Hakima Laribi" userId="801ab3f2-b582-423d-95b6-cfe2c017ca7a" providerId="ADAL" clId="{6A468684-2423-4BEC-AFB9-52EF9198E77D}" dt="2023-07-24T18:50:51.286" v="18818"/>
          <ac:spMkLst>
            <pc:docMk/>
            <pc:sldMk cId="1196176298" sldId="329"/>
            <ac:spMk id="44" creationId="{CD621176-6C2D-3657-21DB-24D98065536E}"/>
          </ac:spMkLst>
        </pc:spChg>
        <pc:spChg chg="mod">
          <ac:chgData name="Hakima Laribi" userId="801ab3f2-b582-423d-95b6-cfe2c017ca7a" providerId="ADAL" clId="{6A468684-2423-4BEC-AFB9-52EF9198E77D}" dt="2023-07-24T18:50:51.286" v="18818"/>
          <ac:spMkLst>
            <pc:docMk/>
            <pc:sldMk cId="1196176298" sldId="329"/>
            <ac:spMk id="45" creationId="{20C066C8-AD9B-7F3B-7333-AB20E9FB87A4}"/>
          </ac:spMkLst>
        </pc:spChg>
        <pc:spChg chg="mod">
          <ac:chgData name="Hakima Laribi" userId="801ab3f2-b582-423d-95b6-cfe2c017ca7a" providerId="ADAL" clId="{6A468684-2423-4BEC-AFB9-52EF9198E77D}" dt="2023-07-24T18:50:55.990" v="18820"/>
          <ac:spMkLst>
            <pc:docMk/>
            <pc:sldMk cId="1196176298" sldId="329"/>
            <ac:spMk id="54" creationId="{4757DCFE-2D67-FC34-4EEE-A44DAB6CC597}"/>
          </ac:spMkLst>
        </pc:spChg>
        <pc:spChg chg="mod">
          <ac:chgData name="Hakima Laribi" userId="801ab3f2-b582-423d-95b6-cfe2c017ca7a" providerId="ADAL" clId="{6A468684-2423-4BEC-AFB9-52EF9198E77D}" dt="2023-07-24T18:50:55.990" v="18820"/>
          <ac:spMkLst>
            <pc:docMk/>
            <pc:sldMk cId="1196176298" sldId="329"/>
            <ac:spMk id="55" creationId="{CA73D530-F4F1-69C6-B84A-9575906B5F4B}"/>
          </ac:spMkLst>
        </pc:spChg>
        <pc:spChg chg="mod">
          <ac:chgData name="Hakima Laribi" userId="801ab3f2-b582-423d-95b6-cfe2c017ca7a" providerId="ADAL" clId="{6A468684-2423-4BEC-AFB9-52EF9198E77D}" dt="2023-07-24T18:50:55.990" v="18820"/>
          <ac:spMkLst>
            <pc:docMk/>
            <pc:sldMk cId="1196176298" sldId="329"/>
            <ac:spMk id="56" creationId="{4FBB9692-EE6F-291B-DCA2-3AB52F2E5690}"/>
          </ac:spMkLst>
        </pc:spChg>
        <pc:spChg chg="mod">
          <ac:chgData name="Hakima Laribi" userId="801ab3f2-b582-423d-95b6-cfe2c017ca7a" providerId="ADAL" clId="{6A468684-2423-4BEC-AFB9-52EF9198E77D}" dt="2023-07-24T18:50:55.990" v="18820"/>
          <ac:spMkLst>
            <pc:docMk/>
            <pc:sldMk cId="1196176298" sldId="329"/>
            <ac:spMk id="57" creationId="{71455077-22C8-21EE-4B3F-A183258AEE6F}"/>
          </ac:spMkLst>
        </pc:spChg>
        <pc:spChg chg="mod">
          <ac:chgData name="Hakima Laribi" userId="801ab3f2-b582-423d-95b6-cfe2c017ca7a" providerId="ADAL" clId="{6A468684-2423-4BEC-AFB9-52EF9198E77D}" dt="2023-07-24T18:50:55.990" v="18820"/>
          <ac:spMkLst>
            <pc:docMk/>
            <pc:sldMk cId="1196176298" sldId="329"/>
            <ac:spMk id="58" creationId="{CCBA7AA0-AE07-5D64-9493-F72CD5C78CB9}"/>
          </ac:spMkLst>
        </pc:spChg>
        <pc:spChg chg="mod">
          <ac:chgData name="Hakima Laribi" userId="801ab3f2-b582-423d-95b6-cfe2c017ca7a" providerId="ADAL" clId="{6A468684-2423-4BEC-AFB9-52EF9198E77D}" dt="2023-07-24T18:50:55.990" v="18820"/>
          <ac:spMkLst>
            <pc:docMk/>
            <pc:sldMk cId="1196176298" sldId="329"/>
            <ac:spMk id="59" creationId="{815CA214-6B25-794E-3D15-B519F9827EE2}"/>
          </ac:spMkLst>
        </pc:spChg>
        <pc:spChg chg="mod">
          <ac:chgData name="Hakima Laribi" userId="801ab3f2-b582-423d-95b6-cfe2c017ca7a" providerId="ADAL" clId="{6A468684-2423-4BEC-AFB9-52EF9198E77D}" dt="2023-07-24T18:50:55.990" v="18820"/>
          <ac:spMkLst>
            <pc:docMk/>
            <pc:sldMk cId="1196176298" sldId="329"/>
            <ac:spMk id="60" creationId="{B815A764-4933-205A-9F40-E05DEB8B8E98}"/>
          </ac:spMkLst>
        </pc:spChg>
        <pc:spChg chg="mod">
          <ac:chgData name="Hakima Laribi" userId="801ab3f2-b582-423d-95b6-cfe2c017ca7a" providerId="ADAL" clId="{6A468684-2423-4BEC-AFB9-52EF9198E77D}" dt="2023-07-24T18:50:55.990" v="18820"/>
          <ac:spMkLst>
            <pc:docMk/>
            <pc:sldMk cId="1196176298" sldId="329"/>
            <ac:spMk id="61" creationId="{D44BBF2F-8720-E4B6-EEFD-DDE96872A911}"/>
          </ac:spMkLst>
        </pc:spChg>
        <pc:spChg chg="mod">
          <ac:chgData name="Hakima Laribi" userId="801ab3f2-b582-423d-95b6-cfe2c017ca7a" providerId="ADAL" clId="{6A468684-2423-4BEC-AFB9-52EF9198E77D}" dt="2023-07-24T18:52:24.819" v="18841"/>
          <ac:spMkLst>
            <pc:docMk/>
            <pc:sldMk cId="1196176298" sldId="329"/>
            <ac:spMk id="84" creationId="{AA4E5F13-EF47-CB15-DA3C-86AAB03D9A94}"/>
          </ac:spMkLst>
        </pc:spChg>
        <pc:spChg chg="mod">
          <ac:chgData name="Hakima Laribi" userId="801ab3f2-b582-423d-95b6-cfe2c017ca7a" providerId="ADAL" clId="{6A468684-2423-4BEC-AFB9-52EF9198E77D}" dt="2023-07-24T18:52:24.819" v="18841"/>
          <ac:spMkLst>
            <pc:docMk/>
            <pc:sldMk cId="1196176298" sldId="329"/>
            <ac:spMk id="85" creationId="{035B03DA-E43E-949D-32D2-7375A2DA74AF}"/>
          </ac:spMkLst>
        </pc:spChg>
        <pc:spChg chg="mod">
          <ac:chgData name="Hakima Laribi" userId="801ab3f2-b582-423d-95b6-cfe2c017ca7a" providerId="ADAL" clId="{6A468684-2423-4BEC-AFB9-52EF9198E77D}" dt="2023-07-24T18:52:24.819" v="18841"/>
          <ac:spMkLst>
            <pc:docMk/>
            <pc:sldMk cId="1196176298" sldId="329"/>
            <ac:spMk id="86" creationId="{04E368C3-4E04-8C2A-A15C-65F27FAF5FA4}"/>
          </ac:spMkLst>
        </pc:spChg>
        <pc:spChg chg="mod">
          <ac:chgData name="Hakima Laribi" userId="801ab3f2-b582-423d-95b6-cfe2c017ca7a" providerId="ADAL" clId="{6A468684-2423-4BEC-AFB9-52EF9198E77D}" dt="2023-07-24T18:52:24.819" v="18841"/>
          <ac:spMkLst>
            <pc:docMk/>
            <pc:sldMk cId="1196176298" sldId="329"/>
            <ac:spMk id="87" creationId="{75E14E9F-E033-99CE-54B6-DE988202A88D}"/>
          </ac:spMkLst>
        </pc:spChg>
        <pc:spChg chg="mod">
          <ac:chgData name="Hakima Laribi" userId="801ab3f2-b582-423d-95b6-cfe2c017ca7a" providerId="ADAL" clId="{6A468684-2423-4BEC-AFB9-52EF9198E77D}" dt="2023-07-24T18:52:24.819" v="18841"/>
          <ac:spMkLst>
            <pc:docMk/>
            <pc:sldMk cId="1196176298" sldId="329"/>
            <ac:spMk id="88" creationId="{CFF4ACE1-98BB-334F-28E0-015C7087DC55}"/>
          </ac:spMkLst>
        </pc:spChg>
        <pc:spChg chg="mod">
          <ac:chgData name="Hakima Laribi" userId="801ab3f2-b582-423d-95b6-cfe2c017ca7a" providerId="ADAL" clId="{6A468684-2423-4BEC-AFB9-52EF9198E77D}" dt="2023-07-24T18:52:24.819" v="18841"/>
          <ac:spMkLst>
            <pc:docMk/>
            <pc:sldMk cId="1196176298" sldId="329"/>
            <ac:spMk id="89" creationId="{D05D634C-4F76-3825-E718-797F9974D1A1}"/>
          </ac:spMkLst>
        </pc:spChg>
        <pc:spChg chg="mod">
          <ac:chgData name="Hakima Laribi" userId="801ab3f2-b582-423d-95b6-cfe2c017ca7a" providerId="ADAL" clId="{6A468684-2423-4BEC-AFB9-52EF9198E77D}" dt="2023-07-24T18:52:24.819" v="18841"/>
          <ac:spMkLst>
            <pc:docMk/>
            <pc:sldMk cId="1196176298" sldId="329"/>
            <ac:spMk id="90" creationId="{231C6AFC-FB58-4083-56DB-6C04CFF13EA0}"/>
          </ac:spMkLst>
        </pc:spChg>
        <pc:spChg chg="mod">
          <ac:chgData name="Hakima Laribi" userId="801ab3f2-b582-423d-95b6-cfe2c017ca7a" providerId="ADAL" clId="{6A468684-2423-4BEC-AFB9-52EF9198E77D}" dt="2023-07-24T18:52:24.819" v="18841"/>
          <ac:spMkLst>
            <pc:docMk/>
            <pc:sldMk cId="1196176298" sldId="329"/>
            <ac:spMk id="91" creationId="{26DDCF93-603A-D790-E347-3F9FE0FE70D6}"/>
          </ac:spMkLst>
        </pc:spChg>
        <pc:spChg chg="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100" creationId="{CAD5B713-736F-E0F4-E85B-6D32C2B0ABB3}"/>
          </ac:spMkLst>
        </pc:spChg>
        <pc:spChg chg="mod topLvl">
          <ac:chgData name="Hakima Laribi" userId="801ab3f2-b582-423d-95b6-cfe2c017ca7a" providerId="ADAL" clId="{6A468684-2423-4BEC-AFB9-52EF9198E77D}" dt="2023-07-24T18:53:54.209" v="18852" actId="207"/>
          <ac:spMkLst>
            <pc:docMk/>
            <pc:sldMk cId="1196176298" sldId="329"/>
            <ac:spMk id="101" creationId="{83C4DC9F-AF1A-4F58-588A-50A78ACC1491}"/>
          </ac:spMkLst>
        </pc:spChg>
        <pc:spChg chg="mod topLvl">
          <ac:chgData name="Hakima Laribi" userId="801ab3f2-b582-423d-95b6-cfe2c017ca7a" providerId="ADAL" clId="{6A468684-2423-4BEC-AFB9-52EF9198E77D}" dt="2023-07-24T18:53:54.209" v="18852" actId="207"/>
          <ac:spMkLst>
            <pc:docMk/>
            <pc:sldMk cId="1196176298" sldId="329"/>
            <ac:spMk id="102" creationId="{00EC9113-F989-DA6E-5653-2F2333248573}"/>
          </ac:spMkLst>
        </pc:spChg>
        <pc:spChg chg="mod topLvl">
          <ac:chgData name="Hakima Laribi" userId="801ab3f2-b582-423d-95b6-cfe2c017ca7a" providerId="ADAL" clId="{6A468684-2423-4BEC-AFB9-52EF9198E77D}" dt="2023-07-24T18:53:54.209" v="18852" actId="207"/>
          <ac:spMkLst>
            <pc:docMk/>
            <pc:sldMk cId="1196176298" sldId="329"/>
            <ac:spMk id="103" creationId="{10F6D314-6221-DA51-95D4-82C4722E0040}"/>
          </ac:spMkLst>
        </pc:spChg>
        <pc:spChg chg="mod topLvl">
          <ac:chgData name="Hakima Laribi" userId="801ab3f2-b582-423d-95b6-cfe2c017ca7a" providerId="ADAL" clId="{6A468684-2423-4BEC-AFB9-52EF9198E77D}" dt="2023-07-24T18:53:43.347" v="18851" actId="207"/>
          <ac:spMkLst>
            <pc:docMk/>
            <pc:sldMk cId="1196176298" sldId="329"/>
            <ac:spMk id="104" creationId="{42D14DAB-C484-AF4E-81D0-E7697EDF96EE}"/>
          </ac:spMkLst>
        </pc:spChg>
        <pc:spChg chg="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105" creationId="{3D8B358D-A9DB-1A39-F555-4425F1F034DB}"/>
          </ac:spMkLst>
        </pc:spChg>
        <pc:spChg chg="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106" creationId="{073956EC-787F-9FFA-FBCB-A87BED2ABDD9}"/>
          </ac:spMkLst>
        </pc:spChg>
        <pc:spChg chg="mod topLvl">
          <ac:chgData name="Hakima Laribi" userId="801ab3f2-b582-423d-95b6-cfe2c017ca7a" providerId="ADAL" clId="{6A468684-2423-4BEC-AFB9-52EF9198E77D}" dt="2023-07-24T18:52:50.525" v="18848" actId="165"/>
          <ac:spMkLst>
            <pc:docMk/>
            <pc:sldMk cId="1196176298" sldId="329"/>
            <ac:spMk id="107" creationId="{679BEDCF-DC70-9B40-40D9-BD1DB4F9CE08}"/>
          </ac:spMkLst>
        </pc:spChg>
        <pc:spChg chg="mod topLvl">
          <ac:chgData name="Hakima Laribi" userId="801ab3f2-b582-423d-95b6-cfe2c017ca7a" providerId="ADAL" clId="{6A468684-2423-4BEC-AFB9-52EF9198E77D}" dt="2023-07-24T18:54:29.244" v="18855" actId="207"/>
          <ac:spMkLst>
            <pc:docMk/>
            <pc:sldMk cId="1196176298" sldId="329"/>
            <ac:spMk id="116" creationId="{2E0D942B-C8C1-9F87-8774-53FB76733E05}"/>
          </ac:spMkLst>
        </pc:spChg>
        <pc:spChg chg="mod topLvl">
          <ac:chgData name="Hakima Laribi" userId="801ab3f2-b582-423d-95b6-cfe2c017ca7a" providerId="ADAL" clId="{6A468684-2423-4BEC-AFB9-52EF9198E77D}" dt="2023-07-24T18:54:12.912" v="18854" actId="207"/>
          <ac:spMkLst>
            <pc:docMk/>
            <pc:sldMk cId="1196176298" sldId="329"/>
            <ac:spMk id="117" creationId="{A75A34CD-5A41-DC0C-477F-50281F1F911F}"/>
          </ac:spMkLst>
        </pc:spChg>
        <pc:spChg chg="mod topLvl">
          <ac:chgData name="Hakima Laribi" userId="801ab3f2-b582-423d-95b6-cfe2c017ca7a" providerId="ADAL" clId="{6A468684-2423-4BEC-AFB9-52EF9198E77D}" dt="2023-07-24T18:54:12.912" v="18854" actId="207"/>
          <ac:spMkLst>
            <pc:docMk/>
            <pc:sldMk cId="1196176298" sldId="329"/>
            <ac:spMk id="118" creationId="{8B882152-D5FD-EC66-AA40-C2B9385D36A6}"/>
          </ac:spMkLst>
        </pc:spChg>
        <pc:spChg chg="mod topLvl">
          <ac:chgData name="Hakima Laribi" userId="801ab3f2-b582-423d-95b6-cfe2c017ca7a" providerId="ADAL" clId="{6A468684-2423-4BEC-AFB9-52EF9198E77D}" dt="2023-07-24T18:54:12.912" v="18854" actId="207"/>
          <ac:spMkLst>
            <pc:docMk/>
            <pc:sldMk cId="1196176298" sldId="329"/>
            <ac:spMk id="119" creationId="{88CAE4A5-A721-7D02-931D-10545A9DE954}"/>
          </ac:spMkLst>
        </pc:spChg>
        <pc:spChg chg="mod topLvl">
          <ac:chgData name="Hakima Laribi" userId="801ab3f2-b582-423d-95b6-cfe2c017ca7a" providerId="ADAL" clId="{6A468684-2423-4BEC-AFB9-52EF9198E77D}" dt="2023-07-24T18:54:02.607" v="18853" actId="207"/>
          <ac:spMkLst>
            <pc:docMk/>
            <pc:sldMk cId="1196176298" sldId="329"/>
            <ac:spMk id="120" creationId="{3F1DAEA5-D90E-8B0D-7DB2-6706F79ED9AE}"/>
          </ac:spMkLst>
        </pc:spChg>
        <pc:spChg chg="mod topLvl">
          <ac:chgData name="Hakima Laribi" userId="801ab3f2-b582-423d-95b6-cfe2c017ca7a" providerId="ADAL" clId="{6A468684-2423-4BEC-AFB9-52EF9198E77D}" dt="2023-07-24T18:54:29.244" v="18855" actId="207"/>
          <ac:spMkLst>
            <pc:docMk/>
            <pc:sldMk cId="1196176298" sldId="329"/>
            <ac:spMk id="121" creationId="{11CF55DA-19F9-133D-A332-56B725E19152}"/>
          </ac:spMkLst>
        </pc:spChg>
        <pc:spChg chg="mod topLvl">
          <ac:chgData name="Hakima Laribi" userId="801ab3f2-b582-423d-95b6-cfe2c017ca7a" providerId="ADAL" clId="{6A468684-2423-4BEC-AFB9-52EF9198E77D}" dt="2023-07-24T18:54:29.244" v="18855" actId="207"/>
          <ac:spMkLst>
            <pc:docMk/>
            <pc:sldMk cId="1196176298" sldId="329"/>
            <ac:spMk id="122" creationId="{6C02818A-D621-9D48-8FE9-E49D270C19D5}"/>
          </ac:spMkLst>
        </pc:spChg>
        <pc:spChg chg="mod topLvl">
          <ac:chgData name="Hakima Laribi" userId="801ab3f2-b582-423d-95b6-cfe2c017ca7a" providerId="ADAL" clId="{6A468684-2423-4BEC-AFB9-52EF9198E77D}" dt="2023-07-24T18:54:29.244" v="18855" actId="207"/>
          <ac:spMkLst>
            <pc:docMk/>
            <pc:sldMk cId="1196176298" sldId="329"/>
            <ac:spMk id="123" creationId="{E836727C-07AF-2952-CAD7-900A2CC41812}"/>
          </ac:spMkLst>
        </pc:spChg>
        <pc:spChg chg="add mod">
          <ac:chgData name="Hakima Laribi" userId="801ab3f2-b582-423d-95b6-cfe2c017ca7a" providerId="ADAL" clId="{6A468684-2423-4BEC-AFB9-52EF9198E77D}" dt="2023-07-24T19:00:49.475" v="19149" actId="20577"/>
          <ac:spMkLst>
            <pc:docMk/>
            <pc:sldMk cId="1196176298" sldId="329"/>
            <ac:spMk id="192" creationId="{AFDCF0D3-481D-05B9-65C8-A29553EFE20F}"/>
          </ac:spMkLst>
        </pc:spChg>
        <pc:spChg chg="add mod">
          <ac:chgData name="Hakima Laribi" userId="801ab3f2-b582-423d-95b6-cfe2c017ca7a" providerId="ADAL" clId="{6A468684-2423-4BEC-AFB9-52EF9198E77D}" dt="2023-07-25T14:03:41.895" v="19659" actId="20577"/>
          <ac:spMkLst>
            <pc:docMk/>
            <pc:sldMk cId="1196176298" sldId="329"/>
            <ac:spMk id="193" creationId="{6B4212DE-1FDA-0206-A985-91E1E1C77EAB}"/>
          </ac:spMkLst>
        </pc:spChg>
        <pc:spChg chg="add mod">
          <ac:chgData name="Hakima Laribi" userId="801ab3f2-b582-423d-95b6-cfe2c017ca7a" providerId="ADAL" clId="{6A468684-2423-4BEC-AFB9-52EF9198E77D}" dt="2023-07-24T18:59:00.907" v="19139" actId="1076"/>
          <ac:spMkLst>
            <pc:docMk/>
            <pc:sldMk cId="1196176298" sldId="329"/>
            <ac:spMk id="194" creationId="{929043C9-5FB2-F05D-77B5-E7FB48C78333}"/>
          </ac:spMkLst>
        </pc:spChg>
        <pc:spChg chg="add mod">
          <ac:chgData name="Hakima Laribi" userId="801ab3f2-b582-423d-95b6-cfe2c017ca7a" providerId="ADAL" clId="{6A468684-2423-4BEC-AFB9-52EF9198E77D}" dt="2023-07-24T18:59:08.064" v="19143" actId="20577"/>
          <ac:spMkLst>
            <pc:docMk/>
            <pc:sldMk cId="1196176298" sldId="329"/>
            <ac:spMk id="195" creationId="{CBAC1A06-ADAA-CB78-6B2A-D7A8D759BEBF}"/>
          </ac:spMkLst>
        </pc:spChg>
        <pc:spChg chg="add mod">
          <ac:chgData name="Hakima Laribi" userId="801ab3f2-b582-423d-95b6-cfe2c017ca7a" providerId="ADAL" clId="{6A468684-2423-4BEC-AFB9-52EF9198E77D}" dt="2023-07-24T18:59:17.825" v="19146" actId="20577"/>
          <ac:spMkLst>
            <pc:docMk/>
            <pc:sldMk cId="1196176298" sldId="329"/>
            <ac:spMk id="196" creationId="{900A0998-6532-B471-1932-AC584EF8F866}"/>
          </ac:spMkLst>
        </pc:spChg>
        <pc:grpChg chg="add mod">
          <ac:chgData name="Hakima Laribi" userId="801ab3f2-b582-423d-95b6-cfe2c017ca7a" providerId="ADAL" clId="{6A468684-2423-4BEC-AFB9-52EF9198E77D}" dt="2023-07-24T18:51:02.771" v="18828" actId="164"/>
          <ac:grpSpMkLst>
            <pc:docMk/>
            <pc:sldMk cId="1196176298" sldId="329"/>
            <ac:grpSpMk id="36" creationId="{1F25A1D4-84B6-CE7F-A2CD-0AB9467921BF}"/>
          </ac:grpSpMkLst>
        </pc:grpChg>
        <pc:grpChg chg="add del mod">
          <ac:chgData name="Hakima Laribi" userId="801ab3f2-b582-423d-95b6-cfe2c017ca7a" providerId="ADAL" clId="{6A468684-2423-4BEC-AFB9-52EF9198E77D}" dt="2023-07-24T18:51:00.858" v="18825"/>
          <ac:grpSpMkLst>
            <pc:docMk/>
            <pc:sldMk cId="1196176298" sldId="329"/>
            <ac:grpSpMk id="37" creationId="{10A994DC-9B3E-BC19-C6CD-EDEFE8C53C9D}"/>
          </ac:grpSpMkLst>
        </pc:grpChg>
        <pc:grpChg chg="add del mod">
          <ac:chgData name="Hakima Laribi" userId="801ab3f2-b582-423d-95b6-cfe2c017ca7a" providerId="ADAL" clId="{6A468684-2423-4BEC-AFB9-52EF9198E77D}" dt="2023-07-24T18:50:59.893" v="18823"/>
          <ac:grpSpMkLst>
            <pc:docMk/>
            <pc:sldMk cId="1196176298" sldId="329"/>
            <ac:grpSpMk id="53" creationId="{12C36A1A-2497-0AE3-FBEA-97EA718C50D3}"/>
          </ac:grpSpMkLst>
        </pc:grpChg>
        <pc:grpChg chg="add del mod">
          <ac:chgData name="Hakima Laribi" userId="801ab3f2-b582-423d-95b6-cfe2c017ca7a" providerId="ADAL" clId="{6A468684-2423-4BEC-AFB9-52EF9198E77D}" dt="2023-07-24T18:52:50.525" v="18848" actId="165"/>
          <ac:grpSpMkLst>
            <pc:docMk/>
            <pc:sldMk cId="1196176298" sldId="329"/>
            <ac:grpSpMk id="82" creationId="{546A711B-07A8-E8E2-8242-7666B579BC47}"/>
          </ac:grpSpMkLst>
        </pc:grpChg>
        <pc:grpChg chg="add del mod">
          <ac:chgData name="Hakima Laribi" userId="801ab3f2-b582-423d-95b6-cfe2c017ca7a" providerId="ADAL" clId="{6A468684-2423-4BEC-AFB9-52EF9198E77D}" dt="2023-07-24T18:52:28.384" v="18843" actId="478"/>
          <ac:grpSpMkLst>
            <pc:docMk/>
            <pc:sldMk cId="1196176298" sldId="329"/>
            <ac:grpSpMk id="83" creationId="{E93A15B7-EEC8-EE20-4317-CD050A4212AE}"/>
          </ac:grpSpMkLst>
        </pc:grpChg>
        <pc:grpChg chg="add del mod">
          <ac:chgData name="Hakima Laribi" userId="801ab3f2-b582-423d-95b6-cfe2c017ca7a" providerId="ADAL" clId="{6A468684-2423-4BEC-AFB9-52EF9198E77D}" dt="2023-07-24T18:52:50.525" v="18848" actId="165"/>
          <ac:grpSpMkLst>
            <pc:docMk/>
            <pc:sldMk cId="1196176298" sldId="329"/>
            <ac:grpSpMk id="99" creationId="{7425AC62-C4AA-D3FE-D486-669E493AE54C}"/>
          </ac:grpSpMkLst>
        </pc:grpChg>
        <pc:grpChg chg="add del mod">
          <ac:chgData name="Hakima Laribi" userId="801ab3f2-b582-423d-95b6-cfe2c017ca7a" providerId="ADAL" clId="{6A468684-2423-4BEC-AFB9-52EF9198E77D}" dt="2023-07-24T18:52:50.525" v="18848" actId="165"/>
          <ac:grpSpMkLst>
            <pc:docMk/>
            <pc:sldMk cId="1196176298" sldId="329"/>
            <ac:grpSpMk id="115" creationId="{5A010228-2390-DC9A-247F-86EA1206F99C}"/>
          </ac:grpSpMkLst>
        </pc:grpChg>
        <pc:cxnChg chg="add 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7" creationId="{B907C2C6-5FDA-2E94-2A03-8CC9153634E9}"/>
          </ac:cxnSpMkLst>
        </pc:cxnChg>
        <pc:cxnChg chg="add 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9" creationId="{26941411-74C3-07AA-0F28-01EFDE95368B}"/>
          </ac:cxnSpMkLst>
        </pc:cxnChg>
        <pc:cxnChg chg="add 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21" creationId="{FC475DA2-1166-DE68-3CCC-5BAFC48B82FF}"/>
          </ac:cxnSpMkLst>
        </pc:cxnChg>
        <pc:cxnChg chg="add 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23" creationId="{2E8AAD06-9D8E-089E-62B1-942B0A5AB11F}"/>
          </ac:cxnSpMkLst>
        </pc:cxnChg>
        <pc:cxnChg chg="add 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25" creationId="{33F229DE-EEE3-7EBB-20FC-8E11764D0B32}"/>
          </ac:cxnSpMkLst>
        </pc:cxnChg>
        <pc:cxnChg chg="add 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27" creationId="{3A29F894-0B88-5468-B77F-B135D1F1B3FE}"/>
          </ac:cxnSpMkLst>
        </pc:cxnChg>
        <pc:cxnChg chg="add 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29" creationId="{975CDE0C-E31E-BD7C-CA8F-94FF6FD284FE}"/>
          </ac:cxnSpMkLst>
        </pc:cxnChg>
        <pc:cxnChg chg="mod">
          <ac:chgData name="Hakima Laribi" userId="801ab3f2-b582-423d-95b6-cfe2c017ca7a" providerId="ADAL" clId="{6A468684-2423-4BEC-AFB9-52EF9198E77D}" dt="2023-07-24T18:50:51.286" v="18818"/>
          <ac:cxnSpMkLst>
            <pc:docMk/>
            <pc:sldMk cId="1196176298" sldId="329"/>
            <ac:cxnSpMk id="46" creationId="{64CC6A56-312F-3A9E-4E6C-2840E7182C06}"/>
          </ac:cxnSpMkLst>
        </pc:cxnChg>
        <pc:cxnChg chg="mod">
          <ac:chgData name="Hakima Laribi" userId="801ab3f2-b582-423d-95b6-cfe2c017ca7a" providerId="ADAL" clId="{6A468684-2423-4BEC-AFB9-52EF9198E77D}" dt="2023-07-24T18:50:51.286" v="18818"/>
          <ac:cxnSpMkLst>
            <pc:docMk/>
            <pc:sldMk cId="1196176298" sldId="329"/>
            <ac:cxnSpMk id="47" creationId="{65775BF5-2FE2-7847-6265-D7DFAD9DC01D}"/>
          </ac:cxnSpMkLst>
        </pc:cxnChg>
        <pc:cxnChg chg="mod">
          <ac:chgData name="Hakima Laribi" userId="801ab3f2-b582-423d-95b6-cfe2c017ca7a" providerId="ADAL" clId="{6A468684-2423-4BEC-AFB9-52EF9198E77D}" dt="2023-07-24T18:50:51.286" v="18818"/>
          <ac:cxnSpMkLst>
            <pc:docMk/>
            <pc:sldMk cId="1196176298" sldId="329"/>
            <ac:cxnSpMk id="48" creationId="{3522D46F-BF77-3A92-7D72-9BB174A7CCFC}"/>
          </ac:cxnSpMkLst>
        </pc:cxnChg>
        <pc:cxnChg chg="mod">
          <ac:chgData name="Hakima Laribi" userId="801ab3f2-b582-423d-95b6-cfe2c017ca7a" providerId="ADAL" clId="{6A468684-2423-4BEC-AFB9-52EF9198E77D}" dt="2023-07-24T18:50:51.286" v="18818"/>
          <ac:cxnSpMkLst>
            <pc:docMk/>
            <pc:sldMk cId="1196176298" sldId="329"/>
            <ac:cxnSpMk id="49" creationId="{F56D843F-7250-1D38-C25C-D4CC2002553E}"/>
          </ac:cxnSpMkLst>
        </pc:cxnChg>
        <pc:cxnChg chg="mod">
          <ac:chgData name="Hakima Laribi" userId="801ab3f2-b582-423d-95b6-cfe2c017ca7a" providerId="ADAL" clId="{6A468684-2423-4BEC-AFB9-52EF9198E77D}" dt="2023-07-24T18:50:51.286" v="18818"/>
          <ac:cxnSpMkLst>
            <pc:docMk/>
            <pc:sldMk cId="1196176298" sldId="329"/>
            <ac:cxnSpMk id="50" creationId="{993A864F-65BB-7F65-EABC-5F3DB8B3D4F0}"/>
          </ac:cxnSpMkLst>
        </pc:cxnChg>
        <pc:cxnChg chg="mod">
          <ac:chgData name="Hakima Laribi" userId="801ab3f2-b582-423d-95b6-cfe2c017ca7a" providerId="ADAL" clId="{6A468684-2423-4BEC-AFB9-52EF9198E77D}" dt="2023-07-24T18:50:51.286" v="18818"/>
          <ac:cxnSpMkLst>
            <pc:docMk/>
            <pc:sldMk cId="1196176298" sldId="329"/>
            <ac:cxnSpMk id="51" creationId="{C4C73633-CF26-CF23-B749-BB428F6FC820}"/>
          </ac:cxnSpMkLst>
        </pc:cxnChg>
        <pc:cxnChg chg="mod">
          <ac:chgData name="Hakima Laribi" userId="801ab3f2-b582-423d-95b6-cfe2c017ca7a" providerId="ADAL" clId="{6A468684-2423-4BEC-AFB9-52EF9198E77D}" dt="2023-07-24T18:50:51.286" v="18818"/>
          <ac:cxnSpMkLst>
            <pc:docMk/>
            <pc:sldMk cId="1196176298" sldId="329"/>
            <ac:cxnSpMk id="52" creationId="{CA29344A-483A-9987-978B-0AA98E6DFF94}"/>
          </ac:cxnSpMkLst>
        </pc:cxnChg>
        <pc:cxnChg chg="mod">
          <ac:chgData name="Hakima Laribi" userId="801ab3f2-b582-423d-95b6-cfe2c017ca7a" providerId="ADAL" clId="{6A468684-2423-4BEC-AFB9-52EF9198E77D}" dt="2023-07-24T18:50:55.990" v="18820"/>
          <ac:cxnSpMkLst>
            <pc:docMk/>
            <pc:sldMk cId="1196176298" sldId="329"/>
            <ac:cxnSpMk id="62" creationId="{9E3C4452-5BF6-0D2A-5675-33081075D50E}"/>
          </ac:cxnSpMkLst>
        </pc:cxnChg>
        <pc:cxnChg chg="mod">
          <ac:chgData name="Hakima Laribi" userId="801ab3f2-b582-423d-95b6-cfe2c017ca7a" providerId="ADAL" clId="{6A468684-2423-4BEC-AFB9-52EF9198E77D}" dt="2023-07-24T18:50:55.990" v="18820"/>
          <ac:cxnSpMkLst>
            <pc:docMk/>
            <pc:sldMk cId="1196176298" sldId="329"/>
            <ac:cxnSpMk id="63" creationId="{C8F64989-D604-9C0B-6BC7-33037E68190F}"/>
          </ac:cxnSpMkLst>
        </pc:cxnChg>
        <pc:cxnChg chg="mod">
          <ac:chgData name="Hakima Laribi" userId="801ab3f2-b582-423d-95b6-cfe2c017ca7a" providerId="ADAL" clId="{6A468684-2423-4BEC-AFB9-52EF9198E77D}" dt="2023-07-24T18:50:55.990" v="18820"/>
          <ac:cxnSpMkLst>
            <pc:docMk/>
            <pc:sldMk cId="1196176298" sldId="329"/>
            <ac:cxnSpMk id="64" creationId="{8A8260F7-589B-7064-222A-585C5472633F}"/>
          </ac:cxnSpMkLst>
        </pc:cxnChg>
        <pc:cxnChg chg="mod">
          <ac:chgData name="Hakima Laribi" userId="801ab3f2-b582-423d-95b6-cfe2c017ca7a" providerId="ADAL" clId="{6A468684-2423-4BEC-AFB9-52EF9198E77D}" dt="2023-07-24T18:50:55.990" v="18820"/>
          <ac:cxnSpMkLst>
            <pc:docMk/>
            <pc:sldMk cId="1196176298" sldId="329"/>
            <ac:cxnSpMk id="65" creationId="{D9409EAA-5492-E0A3-BAEA-155E8E932B29}"/>
          </ac:cxnSpMkLst>
        </pc:cxnChg>
        <pc:cxnChg chg="mod">
          <ac:chgData name="Hakima Laribi" userId="801ab3f2-b582-423d-95b6-cfe2c017ca7a" providerId="ADAL" clId="{6A468684-2423-4BEC-AFB9-52EF9198E77D}" dt="2023-07-24T18:50:55.990" v="18820"/>
          <ac:cxnSpMkLst>
            <pc:docMk/>
            <pc:sldMk cId="1196176298" sldId="329"/>
            <ac:cxnSpMk id="66" creationId="{0FF32BE2-9356-0B3B-EAFC-68D35AE15787}"/>
          </ac:cxnSpMkLst>
        </pc:cxnChg>
        <pc:cxnChg chg="mod">
          <ac:chgData name="Hakima Laribi" userId="801ab3f2-b582-423d-95b6-cfe2c017ca7a" providerId="ADAL" clId="{6A468684-2423-4BEC-AFB9-52EF9198E77D}" dt="2023-07-24T18:50:55.990" v="18820"/>
          <ac:cxnSpMkLst>
            <pc:docMk/>
            <pc:sldMk cId="1196176298" sldId="329"/>
            <ac:cxnSpMk id="67" creationId="{165446A3-F0EF-744A-329F-9C297829D2C5}"/>
          </ac:cxnSpMkLst>
        </pc:cxnChg>
        <pc:cxnChg chg="mod">
          <ac:chgData name="Hakima Laribi" userId="801ab3f2-b582-423d-95b6-cfe2c017ca7a" providerId="ADAL" clId="{6A468684-2423-4BEC-AFB9-52EF9198E77D}" dt="2023-07-24T18:50:55.990" v="18820"/>
          <ac:cxnSpMkLst>
            <pc:docMk/>
            <pc:sldMk cId="1196176298" sldId="329"/>
            <ac:cxnSpMk id="68" creationId="{D01FBF7F-286C-72E5-A8D6-6D136533746C}"/>
          </ac:cxnSpMkLst>
        </pc:cxnChg>
        <pc:cxnChg chg="mod">
          <ac:chgData name="Hakima Laribi" userId="801ab3f2-b582-423d-95b6-cfe2c017ca7a" providerId="ADAL" clId="{6A468684-2423-4BEC-AFB9-52EF9198E77D}" dt="2023-07-24T18:52:28.384" v="18843" actId="478"/>
          <ac:cxnSpMkLst>
            <pc:docMk/>
            <pc:sldMk cId="1196176298" sldId="329"/>
            <ac:cxnSpMk id="92" creationId="{7470C19A-D6A0-23E4-E73B-C9E419796544}"/>
          </ac:cxnSpMkLst>
        </pc:cxnChg>
        <pc:cxnChg chg="mod">
          <ac:chgData name="Hakima Laribi" userId="801ab3f2-b582-423d-95b6-cfe2c017ca7a" providerId="ADAL" clId="{6A468684-2423-4BEC-AFB9-52EF9198E77D}" dt="2023-07-24T18:52:28.384" v="18843" actId="478"/>
          <ac:cxnSpMkLst>
            <pc:docMk/>
            <pc:sldMk cId="1196176298" sldId="329"/>
            <ac:cxnSpMk id="93" creationId="{EF92D39F-042D-0611-9863-14877E635716}"/>
          </ac:cxnSpMkLst>
        </pc:cxnChg>
        <pc:cxnChg chg="mod">
          <ac:chgData name="Hakima Laribi" userId="801ab3f2-b582-423d-95b6-cfe2c017ca7a" providerId="ADAL" clId="{6A468684-2423-4BEC-AFB9-52EF9198E77D}" dt="2023-07-24T18:52:28.384" v="18843" actId="478"/>
          <ac:cxnSpMkLst>
            <pc:docMk/>
            <pc:sldMk cId="1196176298" sldId="329"/>
            <ac:cxnSpMk id="94" creationId="{2FA24F3F-99FE-03B3-6ABC-C4C237B7A167}"/>
          </ac:cxnSpMkLst>
        </pc:cxnChg>
        <pc:cxnChg chg="mod">
          <ac:chgData name="Hakima Laribi" userId="801ab3f2-b582-423d-95b6-cfe2c017ca7a" providerId="ADAL" clId="{6A468684-2423-4BEC-AFB9-52EF9198E77D}" dt="2023-07-24T18:52:28.384" v="18843" actId="478"/>
          <ac:cxnSpMkLst>
            <pc:docMk/>
            <pc:sldMk cId="1196176298" sldId="329"/>
            <ac:cxnSpMk id="95" creationId="{5945F175-C82D-D785-C9B6-EE7A1FD01082}"/>
          </ac:cxnSpMkLst>
        </pc:cxnChg>
        <pc:cxnChg chg="mod">
          <ac:chgData name="Hakima Laribi" userId="801ab3f2-b582-423d-95b6-cfe2c017ca7a" providerId="ADAL" clId="{6A468684-2423-4BEC-AFB9-52EF9198E77D}" dt="2023-07-24T18:52:28.384" v="18843" actId="478"/>
          <ac:cxnSpMkLst>
            <pc:docMk/>
            <pc:sldMk cId="1196176298" sldId="329"/>
            <ac:cxnSpMk id="96" creationId="{23E25F07-3B73-3BB6-E232-86A75B93CB7B}"/>
          </ac:cxnSpMkLst>
        </pc:cxnChg>
        <pc:cxnChg chg="mod">
          <ac:chgData name="Hakima Laribi" userId="801ab3f2-b582-423d-95b6-cfe2c017ca7a" providerId="ADAL" clId="{6A468684-2423-4BEC-AFB9-52EF9198E77D}" dt="2023-07-24T18:52:28.384" v="18843" actId="478"/>
          <ac:cxnSpMkLst>
            <pc:docMk/>
            <pc:sldMk cId="1196176298" sldId="329"/>
            <ac:cxnSpMk id="97" creationId="{7B3688A9-D904-A342-B3C6-625E3BC87345}"/>
          </ac:cxnSpMkLst>
        </pc:cxnChg>
        <pc:cxnChg chg="mod">
          <ac:chgData name="Hakima Laribi" userId="801ab3f2-b582-423d-95b6-cfe2c017ca7a" providerId="ADAL" clId="{6A468684-2423-4BEC-AFB9-52EF9198E77D}" dt="2023-07-24T18:52:28.384" v="18843" actId="478"/>
          <ac:cxnSpMkLst>
            <pc:docMk/>
            <pc:sldMk cId="1196176298" sldId="329"/>
            <ac:cxnSpMk id="98" creationId="{A3CAB5FF-056E-034B-43FA-C450DFBF315C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08" creationId="{19665FB5-C54A-4014-BD4B-5B58B2077535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09" creationId="{6DAD8BE1-CE9F-F684-9489-368CFF827309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10" creationId="{51BE21E5-69FB-A515-339A-6764714C83F4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11" creationId="{1EFA86F1-D4BE-0C3C-141B-A98B5DF33B76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12" creationId="{6B4A5C98-F8F9-D216-AF16-0CB13F883019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13" creationId="{9A5DB63A-58E3-001A-9C13-BF8E3AB9983A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14" creationId="{B256BE11-F7FB-8103-5C61-68C23C63D1A4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24" creationId="{FD78748D-DCCB-E1B9-EF1A-4F34580A5845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25" creationId="{A078F540-6336-0C40-87A2-55285CA4ECF0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26" creationId="{3E96FB70-23E2-399B-559B-56D80117EAEE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27" creationId="{092A19EF-FFA8-527A-002B-B992CF8A4E9F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28" creationId="{B669B8B0-C059-B4E4-8873-13A3CC12F396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29" creationId="{C93E22BD-BD1F-A298-AA88-1A88F019C278}"/>
          </ac:cxnSpMkLst>
        </pc:cxnChg>
        <pc:cxnChg chg="mod topLvl">
          <ac:chgData name="Hakima Laribi" userId="801ab3f2-b582-423d-95b6-cfe2c017ca7a" providerId="ADAL" clId="{6A468684-2423-4BEC-AFB9-52EF9198E77D}" dt="2023-07-24T18:52:50.525" v="18848" actId="165"/>
          <ac:cxnSpMkLst>
            <pc:docMk/>
            <pc:sldMk cId="1196176298" sldId="329"/>
            <ac:cxnSpMk id="130" creationId="{D29953E5-EF9B-CF37-B904-C106E1619A8F}"/>
          </ac:cxnSpMkLst>
        </pc:cxnChg>
      </pc:sldChg>
      <pc:sldChg chg="addSp delSp modSp add mod delAnim modAnim modShow">
        <pc:chgData name="Hakima Laribi" userId="801ab3f2-b582-423d-95b6-cfe2c017ca7a" providerId="ADAL" clId="{6A468684-2423-4BEC-AFB9-52EF9198E77D}" dt="2023-07-24T19:47:51.988" v="19280" actId="20577"/>
        <pc:sldMkLst>
          <pc:docMk/>
          <pc:sldMk cId="1428013581" sldId="330"/>
        </pc:sldMkLst>
        <pc:spChg chg="del">
          <ac:chgData name="Hakima Laribi" userId="801ab3f2-b582-423d-95b6-cfe2c017ca7a" providerId="ADAL" clId="{6A468684-2423-4BEC-AFB9-52EF9198E77D}" dt="2023-07-24T19:33:47.327" v="19245" actId="478"/>
          <ac:spMkLst>
            <pc:docMk/>
            <pc:sldMk cId="1428013581" sldId="330"/>
            <ac:spMk id="2" creationId="{7632FE86-992B-6946-A8AA-EDDA67DB3303}"/>
          </ac:spMkLst>
        </pc:spChg>
        <pc:spChg chg="add mod">
          <ac:chgData name="Hakima Laribi" userId="801ab3f2-b582-423d-95b6-cfe2c017ca7a" providerId="ADAL" clId="{6A468684-2423-4BEC-AFB9-52EF9198E77D}" dt="2023-07-24T19:46:27.353" v="19274" actId="1076"/>
          <ac:spMkLst>
            <pc:docMk/>
            <pc:sldMk cId="1428013581" sldId="330"/>
            <ac:spMk id="4" creationId="{BC93BCCC-16B1-EBF3-80D5-D0CCEC1585E1}"/>
          </ac:spMkLst>
        </pc:spChg>
        <pc:spChg chg="add del mod">
          <ac:chgData name="Hakima Laribi" userId="801ab3f2-b582-423d-95b6-cfe2c017ca7a" providerId="ADAL" clId="{6A468684-2423-4BEC-AFB9-52EF9198E77D}" dt="2023-07-24T19:34:05.932" v="19253" actId="478"/>
          <ac:spMkLst>
            <pc:docMk/>
            <pc:sldMk cId="1428013581" sldId="330"/>
            <ac:spMk id="5" creationId="{572E4C09-9AE1-0CD2-01FA-7C7ED450B6DB}"/>
          </ac:spMkLst>
        </pc:spChg>
        <pc:spChg chg="add del mod">
          <ac:chgData name="Hakima Laribi" userId="801ab3f2-b582-423d-95b6-cfe2c017ca7a" providerId="ADAL" clId="{6A468684-2423-4BEC-AFB9-52EF9198E77D}" dt="2023-07-24T19:33:48.973" v="19246" actId="478"/>
          <ac:spMkLst>
            <pc:docMk/>
            <pc:sldMk cId="1428013581" sldId="330"/>
            <ac:spMk id="8" creationId="{1FB28DA3-4B63-AFBC-32AA-08DD848FF487}"/>
          </ac:spMkLst>
        </pc:spChg>
        <pc:spChg chg="add mod">
          <ac:chgData name="Hakima Laribi" userId="801ab3f2-b582-423d-95b6-cfe2c017ca7a" providerId="ADAL" clId="{6A468684-2423-4BEC-AFB9-52EF9198E77D}" dt="2023-07-24T19:47:51.988" v="19280" actId="20577"/>
          <ac:spMkLst>
            <pc:docMk/>
            <pc:sldMk cId="1428013581" sldId="330"/>
            <ac:spMk id="12" creationId="{46AA3BE9-4FE9-2812-190C-2AB54782D1DE}"/>
          </ac:spMkLst>
        </pc:spChg>
        <pc:picChg chg="del mod">
          <ac:chgData name="Hakima Laribi" userId="801ab3f2-b582-423d-95b6-cfe2c017ca7a" providerId="ADAL" clId="{6A468684-2423-4BEC-AFB9-52EF9198E77D}" dt="2023-07-24T19:33:50.075" v="19248" actId="478"/>
          <ac:picMkLst>
            <pc:docMk/>
            <pc:sldMk cId="1428013581" sldId="330"/>
            <ac:picMk id="7" creationId="{C18D79BB-5CA0-C223-227C-B19769DC7B97}"/>
          </ac:picMkLst>
        </pc:picChg>
        <pc:picChg chg="add del mod ord">
          <ac:chgData name="Hakima Laribi" userId="801ab3f2-b582-423d-95b6-cfe2c017ca7a" providerId="ADAL" clId="{6A468684-2423-4BEC-AFB9-52EF9198E77D}" dt="2023-07-24T19:36:40.104" v="19261" actId="478"/>
          <ac:picMkLst>
            <pc:docMk/>
            <pc:sldMk cId="1428013581" sldId="330"/>
            <ac:picMk id="9" creationId="{F9326834-195E-EE34-3466-D42D6A8505D1}"/>
          </ac:picMkLst>
        </pc:picChg>
        <pc:picChg chg="add mod ord">
          <ac:chgData name="Hakima Laribi" userId="801ab3f2-b582-423d-95b6-cfe2c017ca7a" providerId="ADAL" clId="{6A468684-2423-4BEC-AFB9-52EF9198E77D}" dt="2023-07-24T19:37:00.088" v="19270" actId="1076"/>
          <ac:picMkLst>
            <pc:docMk/>
            <pc:sldMk cId="1428013581" sldId="330"/>
            <ac:picMk id="11" creationId="{2AAC3A5D-55DE-63B6-47D7-673727F6747E}"/>
          </ac:picMkLst>
        </pc:picChg>
      </pc:sldChg>
      <pc:sldChg chg="addSp delSp add del mod ord addAnim delAnim">
        <pc:chgData name="Hakima Laribi" userId="801ab3f2-b582-423d-95b6-cfe2c017ca7a" providerId="ADAL" clId="{6A468684-2423-4BEC-AFB9-52EF9198E77D}" dt="2023-07-25T12:19:25.617" v="19620" actId="2890"/>
        <pc:sldMkLst>
          <pc:docMk/>
          <pc:sldMk cId="734111844" sldId="331"/>
        </pc:sldMkLst>
        <pc:grpChg chg="add del">
          <ac:chgData name="Hakima Laribi" userId="801ab3f2-b582-423d-95b6-cfe2c017ca7a" providerId="ADAL" clId="{6A468684-2423-4BEC-AFB9-52EF9198E77D}" dt="2023-07-25T12:19:25.094" v="19619" actId="478"/>
          <ac:grpSpMkLst>
            <pc:docMk/>
            <pc:sldMk cId="734111844" sldId="331"/>
            <ac:grpSpMk id="37" creationId="{4E41C464-5308-302B-6CEE-175D3770335B}"/>
          </ac:grpSpMkLst>
        </pc:grpChg>
        <pc:grpChg chg="add del">
          <ac:chgData name="Hakima Laribi" userId="801ab3f2-b582-423d-95b6-cfe2c017ca7a" providerId="ADAL" clId="{6A468684-2423-4BEC-AFB9-52EF9198E77D}" dt="2023-07-25T12:19:25.094" v="19619" actId="478"/>
          <ac:grpSpMkLst>
            <pc:docMk/>
            <pc:sldMk cId="734111844" sldId="331"/>
            <ac:grpSpMk id="44" creationId="{754144EA-C685-7D14-B6B2-50CB8B6BC3C7}"/>
          </ac:grpSpMkLst>
        </pc:grpChg>
        <pc:grpChg chg="add del">
          <ac:chgData name="Hakima Laribi" userId="801ab3f2-b582-423d-95b6-cfe2c017ca7a" providerId="ADAL" clId="{6A468684-2423-4BEC-AFB9-52EF9198E77D}" dt="2023-07-25T12:19:25.094" v="19619" actId="478"/>
          <ac:grpSpMkLst>
            <pc:docMk/>
            <pc:sldMk cId="734111844" sldId="331"/>
            <ac:grpSpMk id="51" creationId="{7E54612E-D9E9-F0A0-A364-7B8F1628EDFB}"/>
          </ac:grpSpMkLst>
        </pc:grpChg>
        <pc:grpChg chg="add del">
          <ac:chgData name="Hakima Laribi" userId="801ab3f2-b582-423d-95b6-cfe2c017ca7a" providerId="ADAL" clId="{6A468684-2423-4BEC-AFB9-52EF9198E77D}" dt="2023-07-25T12:19:25.094" v="19619" actId="478"/>
          <ac:grpSpMkLst>
            <pc:docMk/>
            <pc:sldMk cId="734111844" sldId="331"/>
            <ac:grpSpMk id="61" creationId="{CA4418B2-0C89-44DE-08EE-1E067CE4D141}"/>
          </ac:grpSpMkLst>
        </pc:grpChg>
        <pc:grpChg chg="add del">
          <ac:chgData name="Hakima Laribi" userId="801ab3f2-b582-423d-95b6-cfe2c017ca7a" providerId="ADAL" clId="{6A468684-2423-4BEC-AFB9-52EF9198E77D}" dt="2023-07-25T12:19:25.094" v="19619" actId="478"/>
          <ac:grpSpMkLst>
            <pc:docMk/>
            <pc:sldMk cId="734111844" sldId="331"/>
            <ac:grpSpMk id="1031" creationId="{7D4B61B6-AB84-2D46-E779-60CA17E0E7E4}"/>
          </ac:grpSpMkLst>
        </pc:grpChg>
        <pc:grpChg chg="add del">
          <ac:chgData name="Hakima Laribi" userId="801ab3f2-b582-423d-95b6-cfe2c017ca7a" providerId="ADAL" clId="{6A468684-2423-4BEC-AFB9-52EF9198E77D}" dt="2023-07-25T12:19:25.094" v="19619" actId="478"/>
          <ac:grpSpMkLst>
            <pc:docMk/>
            <pc:sldMk cId="734111844" sldId="331"/>
            <ac:grpSpMk id="1038" creationId="{46C80165-54AE-57C4-9FB5-4E112A02AF2F}"/>
          </ac:grpSpMkLst>
        </pc:grpChg>
      </pc:sldChg>
      <pc:sldChg chg="delSp modSp add modAnim">
        <pc:chgData name="Hakima Laribi" userId="801ab3f2-b582-423d-95b6-cfe2c017ca7a" providerId="ADAL" clId="{6A468684-2423-4BEC-AFB9-52EF9198E77D}" dt="2023-07-25T20:57:40.892" v="19759"/>
        <pc:sldMkLst>
          <pc:docMk/>
          <pc:sldMk cId="1978552123" sldId="331"/>
        </pc:sldMkLst>
        <pc:spChg chg="del">
          <ac:chgData name="Hakima Laribi" userId="801ab3f2-b582-423d-95b6-cfe2c017ca7a" providerId="ADAL" clId="{6A468684-2423-4BEC-AFB9-52EF9198E77D}" dt="2023-07-25T20:57:22.948" v="19755" actId="478"/>
          <ac:spMkLst>
            <pc:docMk/>
            <pc:sldMk cId="1978552123" sldId="331"/>
            <ac:spMk id="23" creationId="{B9B0DCBE-C864-0C3E-EE87-B6EEEFFF8CEB}"/>
          </ac:spMkLst>
        </pc:spChg>
        <pc:spChg chg="mod">
          <ac:chgData name="Hakima Laribi" userId="801ab3f2-b582-423d-95b6-cfe2c017ca7a" providerId="ADAL" clId="{6A468684-2423-4BEC-AFB9-52EF9198E77D}" dt="2023-07-25T20:57:33.059" v="19758" actId="14100"/>
          <ac:spMkLst>
            <pc:docMk/>
            <pc:sldMk cId="1978552123" sldId="331"/>
            <ac:spMk id="26" creationId="{9AE87404-1142-8545-FD8A-EA86D078BB92}"/>
          </ac:spMkLst>
        </pc:spChg>
        <pc:picChg chg="del">
          <ac:chgData name="Hakima Laribi" userId="801ab3f2-b582-423d-95b6-cfe2c017ca7a" providerId="ADAL" clId="{6A468684-2423-4BEC-AFB9-52EF9198E77D}" dt="2023-07-25T20:57:22.948" v="19755" actId="478"/>
          <ac:picMkLst>
            <pc:docMk/>
            <pc:sldMk cId="1978552123" sldId="331"/>
            <ac:picMk id="25" creationId="{FDD6D125-21D1-5AA0-0CD5-098120A34C7F}"/>
          </ac:picMkLst>
        </pc:picChg>
      </pc:sldChg>
      <pc:sldChg chg="addSp delSp modSp add mod">
        <pc:chgData name="Hakima Laribi" userId="801ab3f2-b582-423d-95b6-cfe2c017ca7a" providerId="ADAL" clId="{6A468684-2423-4BEC-AFB9-52EF9198E77D}" dt="2023-07-26T11:42:14.036" v="20073" actId="1076"/>
        <pc:sldMkLst>
          <pc:docMk/>
          <pc:sldMk cId="750533024" sldId="332"/>
        </pc:sldMkLst>
        <pc:spChg chg="add del mod">
          <ac:chgData name="Hakima Laribi" userId="801ab3f2-b582-423d-95b6-cfe2c017ca7a" providerId="ADAL" clId="{6A468684-2423-4BEC-AFB9-52EF9198E77D}" dt="2023-07-26T11:42:14.036" v="20073" actId="1076"/>
          <ac:spMkLst>
            <pc:docMk/>
            <pc:sldMk cId="750533024" sldId="332"/>
            <ac:spMk id="2" creationId="{7632FE86-992B-6946-A8AA-EDDA67DB3303}"/>
          </ac:spMkLst>
        </pc:spChg>
        <pc:spChg chg="del">
          <ac:chgData name="Hakima Laribi" userId="801ab3f2-b582-423d-95b6-cfe2c017ca7a" providerId="ADAL" clId="{6A468684-2423-4BEC-AFB9-52EF9198E77D}" dt="2023-07-26T11:41:59.354" v="20068" actId="478"/>
          <ac:spMkLst>
            <pc:docMk/>
            <pc:sldMk cId="750533024" sldId="332"/>
            <ac:spMk id="3" creationId="{D9F58966-C77C-C84E-8B54-9262F41E8C33}"/>
          </ac:spMkLst>
        </pc:spChg>
        <pc:spChg chg="add del mod">
          <ac:chgData name="Hakima Laribi" userId="801ab3f2-b582-423d-95b6-cfe2c017ca7a" providerId="ADAL" clId="{6A468684-2423-4BEC-AFB9-52EF9198E77D}" dt="2023-07-26T11:42:08.065" v="20071" actId="478"/>
          <ac:spMkLst>
            <pc:docMk/>
            <pc:sldMk cId="750533024" sldId="332"/>
            <ac:spMk id="5" creationId="{BA012521-2DD9-426B-EFC5-D48FEE871C77}"/>
          </ac:spMkLst>
        </pc:spChg>
        <pc:spChg chg="add del mod">
          <ac:chgData name="Hakima Laribi" userId="801ab3f2-b582-423d-95b6-cfe2c017ca7a" providerId="ADAL" clId="{6A468684-2423-4BEC-AFB9-52EF9198E77D}" dt="2023-07-26T11:42:05.858" v="20070" actId="478"/>
          <ac:spMkLst>
            <pc:docMk/>
            <pc:sldMk cId="750533024" sldId="332"/>
            <ac:spMk id="7" creationId="{84354189-E900-AAAF-7418-3EBF9D4D5E3D}"/>
          </ac:spMkLst>
        </pc:spChg>
      </pc:sldChg>
      <pc:sldChg chg="modSp add mod">
        <pc:chgData name="Hakima Laribi" userId="801ab3f2-b582-423d-95b6-cfe2c017ca7a" providerId="ADAL" clId="{6A468684-2423-4BEC-AFB9-52EF9198E77D}" dt="2023-07-26T11:42:55.108" v="20097" actId="1076"/>
        <pc:sldMkLst>
          <pc:docMk/>
          <pc:sldMk cId="1216934562" sldId="333"/>
        </pc:sldMkLst>
        <pc:spChg chg="mod">
          <ac:chgData name="Hakima Laribi" userId="801ab3f2-b582-423d-95b6-cfe2c017ca7a" providerId="ADAL" clId="{6A468684-2423-4BEC-AFB9-52EF9198E77D}" dt="2023-07-26T11:42:55.108" v="20097" actId="1076"/>
          <ac:spMkLst>
            <pc:docMk/>
            <pc:sldMk cId="1216934562" sldId="333"/>
            <ac:spMk id="2" creationId="{7632FE86-992B-6946-A8AA-EDDA67DB3303}"/>
          </ac:spMkLst>
        </pc:spChg>
      </pc:sldChg>
      <pc:sldChg chg="modSp add mod">
        <pc:chgData name="Hakima Laribi" userId="801ab3f2-b582-423d-95b6-cfe2c017ca7a" providerId="ADAL" clId="{6A468684-2423-4BEC-AFB9-52EF9198E77D}" dt="2023-07-26T11:43:35.351" v="20106"/>
        <pc:sldMkLst>
          <pc:docMk/>
          <pc:sldMk cId="2650238078" sldId="334"/>
        </pc:sldMkLst>
        <pc:spChg chg="mod">
          <ac:chgData name="Hakima Laribi" userId="801ab3f2-b582-423d-95b6-cfe2c017ca7a" providerId="ADAL" clId="{6A468684-2423-4BEC-AFB9-52EF9198E77D}" dt="2023-07-26T11:43:35.351" v="20106"/>
          <ac:spMkLst>
            <pc:docMk/>
            <pc:sldMk cId="2650238078" sldId="334"/>
            <ac:spMk id="2" creationId="{7632FE86-992B-6946-A8AA-EDDA67DB3303}"/>
          </ac:spMkLst>
        </pc:spChg>
      </pc:sldChg>
    </pc:docChg>
  </pc:docChgLst>
  <pc:docChgLst>
    <pc:chgData name="Hakima Laribi" userId="801ab3f2-b582-423d-95b6-cfe2c017ca7a" providerId="ADAL" clId="{E294D397-0BF7-4B48-B9E6-581F994964F6}"/>
    <pc:docChg chg="modSld">
      <pc:chgData name="Hakima Laribi" userId="801ab3f2-b582-423d-95b6-cfe2c017ca7a" providerId="ADAL" clId="{E294D397-0BF7-4B48-B9E6-581F994964F6}" dt="2024-11-19T14:18:33.393" v="25" actId="20577"/>
      <pc:docMkLst>
        <pc:docMk/>
      </pc:docMkLst>
      <pc:sldChg chg="modNotesTx">
        <pc:chgData name="Hakima Laribi" userId="801ab3f2-b582-423d-95b6-cfe2c017ca7a" providerId="ADAL" clId="{E294D397-0BF7-4B48-B9E6-581F994964F6}" dt="2024-11-19T14:15:37.412" v="0" actId="20577"/>
        <pc:sldMkLst>
          <pc:docMk/>
          <pc:sldMk cId="2247149966" sldId="333"/>
        </pc:sldMkLst>
      </pc:sldChg>
      <pc:sldChg chg="modNotesTx">
        <pc:chgData name="Hakima Laribi" userId="801ab3f2-b582-423d-95b6-cfe2c017ca7a" providerId="ADAL" clId="{E294D397-0BF7-4B48-B9E6-581F994964F6}" dt="2024-11-19T14:15:56.980" v="5" actId="20577"/>
        <pc:sldMkLst>
          <pc:docMk/>
          <pc:sldMk cId="4201451115" sldId="341"/>
        </pc:sldMkLst>
      </pc:sldChg>
      <pc:sldChg chg="modNotesTx">
        <pc:chgData name="Hakima Laribi" userId="801ab3f2-b582-423d-95b6-cfe2c017ca7a" providerId="ADAL" clId="{E294D397-0BF7-4B48-B9E6-581F994964F6}" dt="2024-11-19T14:15:42.525" v="1" actId="20577"/>
        <pc:sldMkLst>
          <pc:docMk/>
          <pc:sldMk cId="3875585088" sldId="342"/>
        </pc:sldMkLst>
      </pc:sldChg>
      <pc:sldChg chg="modNotesTx">
        <pc:chgData name="Hakima Laribi" userId="801ab3f2-b582-423d-95b6-cfe2c017ca7a" providerId="ADAL" clId="{E294D397-0BF7-4B48-B9E6-581F994964F6}" dt="2024-11-19T14:15:51.859" v="4" actId="20577"/>
        <pc:sldMkLst>
          <pc:docMk/>
          <pc:sldMk cId="3579782935" sldId="344"/>
        </pc:sldMkLst>
      </pc:sldChg>
      <pc:sldChg chg="modNotesTx">
        <pc:chgData name="Hakima Laribi" userId="801ab3f2-b582-423d-95b6-cfe2c017ca7a" providerId="ADAL" clId="{E294D397-0BF7-4B48-B9E6-581F994964F6}" dt="2024-11-19T14:16:01.491" v="6" actId="20577"/>
        <pc:sldMkLst>
          <pc:docMk/>
          <pc:sldMk cId="1320209693" sldId="348"/>
        </pc:sldMkLst>
      </pc:sldChg>
      <pc:sldChg chg="modNotesTx">
        <pc:chgData name="Hakima Laribi" userId="801ab3f2-b582-423d-95b6-cfe2c017ca7a" providerId="ADAL" clId="{E294D397-0BF7-4B48-B9E6-581F994964F6}" dt="2024-11-19T14:16:07.233" v="8" actId="20577"/>
        <pc:sldMkLst>
          <pc:docMk/>
          <pc:sldMk cId="1451751704" sldId="349"/>
        </pc:sldMkLst>
      </pc:sldChg>
      <pc:sldChg chg="modNotesTx">
        <pc:chgData name="Hakima Laribi" userId="801ab3f2-b582-423d-95b6-cfe2c017ca7a" providerId="ADAL" clId="{E294D397-0BF7-4B48-B9E6-581F994964F6}" dt="2024-11-19T14:16:04.307" v="7" actId="20577"/>
        <pc:sldMkLst>
          <pc:docMk/>
          <pc:sldMk cId="2702439817" sldId="350"/>
        </pc:sldMkLst>
      </pc:sldChg>
      <pc:sldChg chg="modNotesTx">
        <pc:chgData name="Hakima Laribi" userId="801ab3f2-b582-423d-95b6-cfe2c017ca7a" providerId="ADAL" clId="{E294D397-0BF7-4B48-B9E6-581F994964F6}" dt="2024-11-19T14:16:14.613" v="11" actId="20577"/>
        <pc:sldMkLst>
          <pc:docMk/>
          <pc:sldMk cId="1341284438" sldId="352"/>
        </pc:sldMkLst>
      </pc:sldChg>
      <pc:sldChg chg="modNotesTx">
        <pc:chgData name="Hakima Laribi" userId="801ab3f2-b582-423d-95b6-cfe2c017ca7a" providerId="ADAL" clId="{E294D397-0BF7-4B48-B9E6-581F994964F6}" dt="2024-11-19T14:16:17.051" v="12" actId="20577"/>
        <pc:sldMkLst>
          <pc:docMk/>
          <pc:sldMk cId="2611657057" sldId="354"/>
        </pc:sldMkLst>
      </pc:sldChg>
      <pc:sldChg chg="modNotesTx">
        <pc:chgData name="Hakima Laribi" userId="801ab3f2-b582-423d-95b6-cfe2c017ca7a" providerId="ADAL" clId="{E294D397-0BF7-4B48-B9E6-581F994964F6}" dt="2024-11-19T14:17:27.633" v="13" actId="20577"/>
        <pc:sldMkLst>
          <pc:docMk/>
          <pc:sldMk cId="3054493588" sldId="355"/>
        </pc:sldMkLst>
      </pc:sldChg>
      <pc:sldChg chg="modNotesTx">
        <pc:chgData name="Hakima Laribi" userId="801ab3f2-b582-423d-95b6-cfe2c017ca7a" providerId="ADAL" clId="{E294D397-0BF7-4B48-B9E6-581F994964F6}" dt="2024-11-19T14:16:09.770" v="9" actId="20577"/>
        <pc:sldMkLst>
          <pc:docMk/>
          <pc:sldMk cId="1070064169" sldId="356"/>
        </pc:sldMkLst>
      </pc:sldChg>
      <pc:sldChg chg="modNotesTx">
        <pc:chgData name="Hakima Laribi" userId="801ab3f2-b582-423d-95b6-cfe2c017ca7a" providerId="ADAL" clId="{E294D397-0BF7-4B48-B9E6-581F994964F6}" dt="2024-11-19T14:17:31.016" v="14" actId="20577"/>
        <pc:sldMkLst>
          <pc:docMk/>
          <pc:sldMk cId="829010654" sldId="358"/>
        </pc:sldMkLst>
      </pc:sldChg>
      <pc:sldChg chg="modNotesTx">
        <pc:chgData name="Hakima Laribi" userId="801ab3f2-b582-423d-95b6-cfe2c017ca7a" providerId="ADAL" clId="{E294D397-0BF7-4B48-B9E6-581F994964F6}" dt="2024-11-19T14:17:37.022" v="16" actId="20577"/>
        <pc:sldMkLst>
          <pc:docMk/>
          <pc:sldMk cId="2653817633" sldId="359"/>
        </pc:sldMkLst>
      </pc:sldChg>
      <pc:sldChg chg="modNotesTx">
        <pc:chgData name="Hakima Laribi" userId="801ab3f2-b582-423d-95b6-cfe2c017ca7a" providerId="ADAL" clId="{E294D397-0BF7-4B48-B9E6-581F994964F6}" dt="2024-11-19T14:18:07.170" v="20" actId="20577"/>
        <pc:sldMkLst>
          <pc:docMk/>
          <pc:sldMk cId="844558249" sldId="361"/>
        </pc:sldMkLst>
      </pc:sldChg>
      <pc:sldChg chg="modNotesTx">
        <pc:chgData name="Hakima Laribi" userId="801ab3f2-b582-423d-95b6-cfe2c017ca7a" providerId="ADAL" clId="{E294D397-0BF7-4B48-B9E6-581F994964F6}" dt="2024-11-19T14:17:49.907" v="17" actId="20577"/>
        <pc:sldMkLst>
          <pc:docMk/>
          <pc:sldMk cId="3462311103" sldId="362"/>
        </pc:sldMkLst>
      </pc:sldChg>
      <pc:sldChg chg="modNotesTx">
        <pc:chgData name="Hakima Laribi" userId="801ab3f2-b582-423d-95b6-cfe2c017ca7a" providerId="ADAL" clId="{E294D397-0BF7-4B48-B9E6-581F994964F6}" dt="2024-11-19T14:18:10.080" v="21" actId="20577"/>
        <pc:sldMkLst>
          <pc:docMk/>
          <pc:sldMk cId="63098150" sldId="363"/>
        </pc:sldMkLst>
      </pc:sldChg>
      <pc:sldChg chg="modNotesTx">
        <pc:chgData name="Hakima Laribi" userId="801ab3f2-b582-423d-95b6-cfe2c017ca7a" providerId="ADAL" clId="{E294D397-0BF7-4B48-B9E6-581F994964F6}" dt="2024-11-19T14:18:12.629" v="22" actId="20577"/>
        <pc:sldMkLst>
          <pc:docMk/>
          <pc:sldMk cId="3954496768" sldId="364"/>
        </pc:sldMkLst>
      </pc:sldChg>
      <pc:sldChg chg="modNotesTx">
        <pc:chgData name="Hakima Laribi" userId="801ab3f2-b582-423d-95b6-cfe2c017ca7a" providerId="ADAL" clId="{E294D397-0BF7-4B48-B9E6-581F994964F6}" dt="2024-11-19T14:18:15.304" v="23" actId="20577"/>
        <pc:sldMkLst>
          <pc:docMk/>
          <pc:sldMk cId="242178028" sldId="369"/>
        </pc:sldMkLst>
      </pc:sldChg>
      <pc:sldChg chg="modNotesTx">
        <pc:chgData name="Hakima Laribi" userId="801ab3f2-b582-423d-95b6-cfe2c017ca7a" providerId="ADAL" clId="{E294D397-0BF7-4B48-B9E6-581F994964F6}" dt="2024-11-19T14:18:30.012" v="24" actId="20577"/>
        <pc:sldMkLst>
          <pc:docMk/>
          <pc:sldMk cId="75275168" sldId="372"/>
        </pc:sldMkLst>
      </pc:sldChg>
      <pc:sldChg chg="modNotesTx">
        <pc:chgData name="Hakima Laribi" userId="801ab3f2-b582-423d-95b6-cfe2c017ca7a" providerId="ADAL" clId="{E294D397-0BF7-4B48-B9E6-581F994964F6}" dt="2024-11-19T14:17:34.506" v="15" actId="20577"/>
        <pc:sldMkLst>
          <pc:docMk/>
          <pc:sldMk cId="1846534696" sldId="376"/>
        </pc:sldMkLst>
      </pc:sldChg>
      <pc:sldChg chg="modNotesTx">
        <pc:chgData name="Hakima Laribi" userId="801ab3f2-b582-423d-95b6-cfe2c017ca7a" providerId="ADAL" clId="{E294D397-0BF7-4B48-B9E6-581F994964F6}" dt="2024-11-19T14:17:52.786" v="18" actId="20577"/>
        <pc:sldMkLst>
          <pc:docMk/>
          <pc:sldMk cId="3860175335" sldId="377"/>
        </pc:sldMkLst>
      </pc:sldChg>
      <pc:sldChg chg="modNotesTx">
        <pc:chgData name="Hakima Laribi" userId="801ab3f2-b582-423d-95b6-cfe2c017ca7a" providerId="ADAL" clId="{E294D397-0BF7-4B48-B9E6-581F994964F6}" dt="2024-11-19T14:18:33.393" v="25" actId="20577"/>
        <pc:sldMkLst>
          <pc:docMk/>
          <pc:sldMk cId="1319197539" sldId="378"/>
        </pc:sldMkLst>
      </pc:sldChg>
      <pc:sldChg chg="modNotesTx">
        <pc:chgData name="Hakima Laribi" userId="801ab3f2-b582-423d-95b6-cfe2c017ca7a" providerId="ADAL" clId="{E294D397-0BF7-4B48-B9E6-581F994964F6}" dt="2024-11-19T14:16:12.285" v="10" actId="20577"/>
        <pc:sldMkLst>
          <pc:docMk/>
          <pc:sldMk cId="3615305927" sldId="379"/>
        </pc:sldMkLst>
      </pc:sldChg>
      <pc:sldChg chg="modNotesTx">
        <pc:chgData name="Hakima Laribi" userId="801ab3f2-b582-423d-95b6-cfe2c017ca7a" providerId="ADAL" clId="{E294D397-0BF7-4B48-B9E6-581F994964F6}" dt="2024-11-19T14:18:00.960" v="19" actId="20577"/>
        <pc:sldMkLst>
          <pc:docMk/>
          <pc:sldMk cId="3505952575" sldId="380"/>
        </pc:sldMkLst>
      </pc:sldChg>
      <pc:sldChg chg="modNotesTx">
        <pc:chgData name="Hakima Laribi" userId="801ab3f2-b582-423d-95b6-cfe2c017ca7a" providerId="ADAL" clId="{E294D397-0BF7-4B48-B9E6-581F994964F6}" dt="2024-11-19T14:15:45.740" v="2" actId="20577"/>
        <pc:sldMkLst>
          <pc:docMk/>
          <pc:sldMk cId="2020272537" sldId="384"/>
        </pc:sldMkLst>
      </pc:sldChg>
      <pc:sldChg chg="modNotesTx">
        <pc:chgData name="Hakima Laribi" userId="801ab3f2-b582-423d-95b6-cfe2c017ca7a" providerId="ADAL" clId="{E294D397-0BF7-4B48-B9E6-581F994964F6}" dt="2024-11-19T14:15:48.762" v="3" actId="20577"/>
        <pc:sldMkLst>
          <pc:docMk/>
          <pc:sldMk cId="287199326" sldId="3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AF17FA-651E-0E42-A6BE-D4A0484837FB}" type="datetime1">
              <a:rPr lang="fr-FR" altLang="x-none"/>
              <a:pPr>
                <a:defRPr/>
              </a:pPr>
              <a:t>19/11/2024</a:t>
            </a:fld>
            <a:endParaRPr lang="fr-FR" altLang="x-non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B6679F-8AFA-BB4B-A1B0-55DCE4DD829D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790536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 noProof="0"/>
              <a:t>Cliquez pour modifier les styles du texte du masque</a:t>
            </a:r>
          </a:p>
          <a:p>
            <a:pPr lvl="1"/>
            <a:r>
              <a:rPr lang="fr-FR" altLang="x-none" noProof="0"/>
              <a:t>Deuxième niveau</a:t>
            </a:r>
          </a:p>
          <a:p>
            <a:pPr lvl="2"/>
            <a:r>
              <a:rPr lang="fr-FR" altLang="x-none" noProof="0"/>
              <a:t>Troisième niveau</a:t>
            </a:r>
          </a:p>
          <a:p>
            <a:pPr lvl="3"/>
            <a:r>
              <a:rPr lang="fr-FR" altLang="x-none" noProof="0"/>
              <a:t>Quatrième niveau</a:t>
            </a:r>
          </a:p>
          <a:p>
            <a:pPr lvl="4"/>
            <a:r>
              <a:rPr lang="fr-FR" altLang="x-none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BA4F3A-7F2A-F149-B466-AAABF38C2E0E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527482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419193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10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212866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11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571363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12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728424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13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955581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14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049919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15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519578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16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719776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17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59325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18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294713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19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54961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2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719453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20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568059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21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422264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22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162442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23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877472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24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612092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25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797973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26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687587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27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218720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However now we need a final temporal testing cohort, and for that we will do a union of these simulated cohort to make a prediction at every patient’s visit, the goal is to see how the model performs </a:t>
            </a:r>
            <a:r>
              <a:rPr lang="en-CA" dirty="0" err="1"/>
              <a:t>att</a:t>
            </a:r>
            <a:r>
              <a:rPr lang="en-CA" dirty="0"/>
              <a:t> all patients stages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30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9606319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same way, our final model is an ensemble model that averages each prediction made by an LSTM trained with a specific temporal cohort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31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260734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3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583199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4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16096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5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85046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6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832510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7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852459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8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581934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9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69542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56E720D-9D2F-F946-A19F-24FF2DD1F9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04048" y="897564"/>
            <a:ext cx="3816424" cy="1890210"/>
          </a:xfrm>
        </p:spPr>
        <p:txBody>
          <a:bodyPr/>
          <a:lstStyle>
            <a:lvl1pPr algn="l">
              <a:defRPr sz="4000" b="1" i="0" cap="none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</a:t>
            </a:r>
            <a:endParaRPr lang="fr-FR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5004468" y="3291830"/>
            <a:ext cx="3816003" cy="1008112"/>
          </a:xfrm>
        </p:spPr>
        <p:txBody>
          <a:bodyPr/>
          <a:lstStyle>
            <a:lvl1pPr marL="0" indent="0">
              <a:spcBef>
                <a:spcPts val="500"/>
              </a:spcBef>
              <a:buFontTx/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228594" indent="0">
              <a:buFontTx/>
              <a:buNone/>
              <a:defRPr>
                <a:solidFill>
                  <a:srgbClr val="FFFFFF"/>
                </a:solidFill>
              </a:defRPr>
            </a:lvl2pPr>
            <a:lvl3pPr marL="503225" indent="0">
              <a:buFontTx/>
              <a:buNone/>
              <a:defRPr>
                <a:solidFill>
                  <a:srgbClr val="FFFFFF"/>
                </a:solidFill>
              </a:defRPr>
            </a:lvl3pPr>
            <a:lvl4pPr marL="714357" indent="0">
              <a:buFontTx/>
              <a:buNone/>
              <a:defRPr>
                <a:solidFill>
                  <a:srgbClr val="FFFFFF"/>
                </a:solidFill>
              </a:defRPr>
            </a:lvl4pPr>
            <a:lvl5pPr marL="942951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5995C48-D059-0343-8D52-AECC1486F82B}"/>
              </a:ext>
            </a:extLst>
          </p:cNvPr>
          <p:cNvSpPr txBox="1"/>
          <p:nvPr userDrawn="1"/>
        </p:nvSpPr>
        <p:spPr>
          <a:xfrm>
            <a:off x="2401124" y="4742708"/>
            <a:ext cx="3672086" cy="246221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l"/>
            <a:r>
              <a:rPr lang="fr-FR" sz="1300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EECB73-2307-1D42-9A9F-74088CB831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68344" y="4657686"/>
            <a:ext cx="1320568" cy="30335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46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avec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/>
          <p:cNvSpPr>
            <a:spLocks noGrp="1"/>
          </p:cNvSpPr>
          <p:nvPr>
            <p:ph idx="1"/>
          </p:nvPr>
        </p:nvSpPr>
        <p:spPr>
          <a:xfrm>
            <a:off x="467544" y="1207717"/>
            <a:ext cx="8424614" cy="32362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939089" y="4868863"/>
            <a:ext cx="2057400" cy="27463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548A36E-95B5-4A07-8515-9F6234AA6F7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942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6" name="Espace réservé du texte 1"/>
          <p:cNvSpPr>
            <a:spLocks noGrp="1"/>
          </p:cNvSpPr>
          <p:nvPr>
            <p:ph idx="1"/>
          </p:nvPr>
        </p:nvSpPr>
        <p:spPr>
          <a:xfrm>
            <a:off x="467544" y="1207717"/>
            <a:ext cx="8424614" cy="3236241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178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avec puc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6" name="Espace réservé du texte 1"/>
          <p:cNvSpPr>
            <a:spLocks noGrp="1"/>
          </p:cNvSpPr>
          <p:nvPr>
            <p:ph idx="1"/>
          </p:nvPr>
        </p:nvSpPr>
        <p:spPr>
          <a:xfrm>
            <a:off x="467544" y="1207717"/>
            <a:ext cx="6984776" cy="32362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4" name="Espace réservé de l’image 15">
            <a:extLst>
              <a:ext uri="{FF2B5EF4-FFF2-40B4-BE49-F238E27FC236}">
                <a16:creationId xmlns:a16="http://schemas.microsoft.com/office/drawing/2014/main" id="{5E4BDB22-F543-1B45-9776-CCBD5AA0BF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8344" y="1207717"/>
            <a:ext cx="1475656" cy="1076001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17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avec puce et enca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u texte 1"/>
          <p:cNvSpPr>
            <a:spLocks noGrp="1"/>
          </p:cNvSpPr>
          <p:nvPr>
            <p:ph idx="1"/>
          </p:nvPr>
        </p:nvSpPr>
        <p:spPr>
          <a:xfrm>
            <a:off x="467544" y="1206178"/>
            <a:ext cx="5616624" cy="323778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6557242" y="1421696"/>
            <a:ext cx="2119214" cy="120861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034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763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845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492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71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51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91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355" y="1524"/>
            <a:ext cx="9141290" cy="514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536" y="483518"/>
            <a:ext cx="5760639" cy="1458162"/>
          </a:xfrm>
        </p:spPr>
        <p:txBody>
          <a:bodyPr/>
          <a:lstStyle>
            <a:lvl1pPr algn="l">
              <a:defRPr sz="4000" b="1" i="0" cap="none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96127" y="2571750"/>
            <a:ext cx="3671495" cy="1584176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73A9C0-62B2-0F4C-9A64-D5CC63983E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68344" y="4657686"/>
            <a:ext cx="1320568" cy="3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25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06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604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813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388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557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520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020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996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123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64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354" y="0"/>
            <a:ext cx="9141289" cy="44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788024" y="195486"/>
            <a:ext cx="1872208" cy="1458162"/>
          </a:xfrm>
        </p:spPr>
        <p:txBody>
          <a:bodyPr/>
          <a:lstStyle>
            <a:lvl1pPr algn="l">
              <a:defRPr sz="2900" b="1" i="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788025" y="1578482"/>
            <a:ext cx="1994368" cy="633228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B30B36-9CFF-DC4F-A1AE-80F0EC6DAE15}"/>
              </a:ext>
            </a:extLst>
          </p:cNvPr>
          <p:cNvSpPr txBox="1"/>
          <p:nvPr userDrawn="1"/>
        </p:nvSpPr>
        <p:spPr>
          <a:xfrm>
            <a:off x="179512" y="4742708"/>
            <a:ext cx="3672086" cy="246221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l"/>
            <a:r>
              <a:rPr lang="fr-FR" sz="1300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NOM DE L’UNITÉ (à changer dans le masque)</a:t>
            </a:r>
          </a:p>
        </p:txBody>
      </p:sp>
    </p:spTree>
    <p:extLst>
      <p:ext uri="{BB962C8B-B14F-4D97-AF65-F5344CB8AC3E}">
        <p14:creationId xmlns:p14="http://schemas.microsoft.com/office/powerpoint/2010/main" val="1442011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52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010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894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31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80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88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4B5F9D-4995-D744-8E89-0E8851C4D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144001" cy="4481512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63688" y="897564"/>
            <a:ext cx="5184576" cy="954106"/>
          </a:xfrm>
        </p:spPr>
        <p:txBody>
          <a:bodyPr/>
          <a:lstStyle>
            <a:lvl1pPr algn="l">
              <a:defRPr sz="40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1763343" y="2355726"/>
            <a:ext cx="5184596" cy="1755028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913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4B5F9D-4995-D744-8E89-0E8851C4D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4481512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6971" y="573092"/>
            <a:ext cx="7293501" cy="810090"/>
          </a:xfrm>
        </p:spPr>
        <p:txBody>
          <a:bodyPr/>
          <a:lstStyle>
            <a:lvl1pPr algn="l">
              <a:defRPr sz="40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1526626" y="1464536"/>
            <a:ext cx="7293529" cy="540544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4515966"/>
            <a:ext cx="1728192" cy="44627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l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NOM DE</a:t>
            </a:r>
            <a:b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LA FACULTÉ</a:t>
            </a:r>
          </a:p>
        </p:txBody>
      </p:sp>
      <p:sp>
        <p:nvSpPr>
          <p:cNvPr id="8" name="Espace réservé de l’image 15">
            <a:extLst>
              <a:ext uri="{FF2B5EF4-FFF2-40B4-BE49-F238E27FC236}">
                <a16:creationId xmlns:a16="http://schemas.microsoft.com/office/drawing/2014/main" id="{71D2EFEB-EA39-B045-A2BA-B943889671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5" y="3321701"/>
            <a:ext cx="1334523" cy="1159811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e l’image 15">
            <a:extLst>
              <a:ext uri="{FF2B5EF4-FFF2-40B4-BE49-F238E27FC236}">
                <a16:creationId xmlns:a16="http://schemas.microsoft.com/office/drawing/2014/main" id="{F974A666-B062-D640-81E4-684D6C446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95" y="2003914"/>
            <a:ext cx="1334523" cy="1159811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e l’image 13">
            <a:extLst>
              <a:ext uri="{FF2B5EF4-FFF2-40B4-BE49-F238E27FC236}">
                <a16:creationId xmlns:a16="http://schemas.microsoft.com/office/drawing/2014/main" id="{06EC5FAE-DC26-2946-B49E-4B9AA2163F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6971" y="2813948"/>
            <a:ext cx="2304256" cy="1667564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9C23E61-744B-0644-8B11-3FE08B60FED1}"/>
              </a:ext>
            </a:extLst>
          </p:cNvPr>
          <p:cNvSpPr txBox="1"/>
          <p:nvPr userDrawn="1"/>
        </p:nvSpPr>
        <p:spPr>
          <a:xfrm>
            <a:off x="179512" y="4742708"/>
            <a:ext cx="3672086" cy="246221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l"/>
            <a:r>
              <a:rPr lang="fr-FR" sz="1300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NOM DE L’UNITÉ (à changer dans le masque)</a:t>
            </a:r>
          </a:p>
        </p:txBody>
      </p:sp>
    </p:spTree>
    <p:extLst>
      <p:ext uri="{BB962C8B-B14F-4D97-AF65-F5344CB8AC3E}">
        <p14:creationId xmlns:p14="http://schemas.microsoft.com/office/powerpoint/2010/main" val="280172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’image 13">
            <a:extLst>
              <a:ext uri="{FF2B5EF4-FFF2-40B4-BE49-F238E27FC236}">
                <a16:creationId xmlns:a16="http://schemas.microsoft.com/office/drawing/2014/main" id="{06EC5FAE-DC26-2946-B49E-4B9AA2163F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06326"/>
            <a:ext cx="9144000" cy="5143500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4515966"/>
            <a:ext cx="1728192" cy="44627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l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NOM DE</a:t>
            </a:r>
            <a:b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LA FACULTÉ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25C298-0721-F847-BAFC-1EFC2F373F6D}"/>
              </a:ext>
            </a:extLst>
          </p:cNvPr>
          <p:cNvSpPr/>
          <p:nvPr userDrawn="1"/>
        </p:nvSpPr>
        <p:spPr bwMode="auto">
          <a:xfrm>
            <a:off x="7524328" y="4515966"/>
            <a:ext cx="1512168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66705"/>
            <a:ext cx="9143999" cy="810090"/>
          </a:xfrm>
        </p:spPr>
        <p:txBody>
          <a:bodyPr anchor="ctr" anchorCtr="0"/>
          <a:lstStyle>
            <a:lvl1pPr algn="ctr">
              <a:defRPr sz="40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8099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11A052E-39FD-D748-8BD2-0F8C49CC4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B1F931D-EF30-3C46-AC7E-A2FC3396CB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585" y="2166705"/>
            <a:ext cx="7488832" cy="810090"/>
          </a:xfrm>
        </p:spPr>
        <p:txBody>
          <a:bodyPr anchor="ctr" anchorCtr="0"/>
          <a:lstStyle>
            <a:lvl1pPr algn="ctr">
              <a:defRPr sz="40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253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11A052E-39FD-D748-8BD2-0F8C49CC4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5DA325-F112-BF4E-8D08-A779F395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91879" y="2166705"/>
            <a:ext cx="4824537" cy="810090"/>
          </a:xfrm>
        </p:spPr>
        <p:txBody>
          <a:bodyPr anchor="ctr" anchorCtr="0"/>
          <a:lstStyle>
            <a:lvl1pPr algn="l">
              <a:defRPr sz="4000" b="1" i="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173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9144000" cy="6275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11760" y="555526"/>
            <a:ext cx="6408712" cy="1555702"/>
          </a:xfrm>
        </p:spPr>
        <p:txBody>
          <a:bodyPr/>
          <a:lstStyle>
            <a:lvl1pPr algn="l">
              <a:defRPr sz="4000" b="1" i="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2411418" y="2301478"/>
            <a:ext cx="6408737" cy="540544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8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4515966"/>
            <a:ext cx="1728192" cy="44627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l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NOM DE</a:t>
            </a:r>
            <a:b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LA FACULTÉ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4B5F9D-4995-D744-8E89-0E8851C4D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119312" cy="5143500"/>
          </a:xfrm>
          <a:prstGeom prst="rect">
            <a:avLst/>
          </a:prstGeom>
        </p:spPr>
      </p:pic>
      <p:sp>
        <p:nvSpPr>
          <p:cNvPr id="10" name="Espace réservé de l’image 13">
            <a:extLst>
              <a:ext uri="{FF2B5EF4-FFF2-40B4-BE49-F238E27FC236}">
                <a16:creationId xmlns:a16="http://schemas.microsoft.com/office/drawing/2014/main" id="{9BA42078-9637-5940-AD93-D4F935A2E1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2119313" cy="1555702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8F38AA4-658D-6C48-822D-83E9A44CBAE1}"/>
              </a:ext>
            </a:extLst>
          </p:cNvPr>
          <p:cNvSpPr txBox="1"/>
          <p:nvPr userDrawn="1"/>
        </p:nvSpPr>
        <p:spPr>
          <a:xfrm>
            <a:off x="179512" y="4542653"/>
            <a:ext cx="1800200" cy="446276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l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NOM DE L’UNITÉ (à changer dans le masque)</a:t>
            </a:r>
          </a:p>
        </p:txBody>
      </p:sp>
    </p:spTree>
    <p:extLst>
      <p:ext uri="{BB962C8B-B14F-4D97-AF65-F5344CB8AC3E}">
        <p14:creationId xmlns:p14="http://schemas.microsoft.com/office/powerpoint/2010/main" val="83433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38040"/>
            <a:ext cx="849694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8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467544" y="1207717"/>
            <a:ext cx="8496944" cy="32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20072" y="143172"/>
            <a:ext cx="3672086" cy="292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NOM DE LA FACULTÉ</a:t>
            </a:r>
            <a:r>
              <a:rPr lang="fr-FR" sz="1300" baseline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 ICI</a:t>
            </a:r>
            <a:endParaRPr lang="fr-FR" sz="1300" dirty="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F7562BE-E2F0-F749-B216-CBBC35892616}"/>
              </a:ext>
            </a:extLst>
          </p:cNvPr>
          <p:cNvSpPr txBox="1"/>
          <p:nvPr userDrawn="1"/>
        </p:nvSpPr>
        <p:spPr>
          <a:xfrm>
            <a:off x="5220072" y="143172"/>
            <a:ext cx="3672086" cy="292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NOM DE LA FACULTÉ</a:t>
            </a:r>
            <a:r>
              <a:rPr lang="fr-FR" sz="1300" baseline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 ICI</a:t>
            </a:r>
            <a:endParaRPr lang="fr-FR" sz="1300" dirty="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FCA06AE-901C-FF4C-83AF-128695F0499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7668344" y="4657686"/>
            <a:ext cx="1320568" cy="303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378AC47-50F7-FB49-B5A2-3EE46B51E6F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4" y="0"/>
            <a:ext cx="9143989" cy="4524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36C1189-1A59-A349-8FCB-908BB977186C}"/>
              </a:ext>
            </a:extLst>
          </p:cNvPr>
          <p:cNvSpPr txBox="1"/>
          <p:nvPr userDrawn="1"/>
        </p:nvSpPr>
        <p:spPr>
          <a:xfrm>
            <a:off x="4860032" y="100938"/>
            <a:ext cx="4104456" cy="323165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r"/>
            <a:r>
              <a:rPr lang="fr-FR" sz="1800" b="1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T-CAIREM CONFERENCE:  AI in MEDICINE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462598" y="477446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23493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4" r:id="rId3"/>
    <p:sldLayoutId id="2147483863" r:id="rId4"/>
    <p:sldLayoutId id="2147483867" r:id="rId5"/>
    <p:sldLayoutId id="2147483868" r:id="rId6"/>
    <p:sldLayoutId id="2147483869" r:id="rId7"/>
    <p:sldLayoutId id="2147483871" r:id="rId8"/>
    <p:sldLayoutId id="2147483865" r:id="rId9"/>
    <p:sldLayoutId id="2147483853" r:id="rId10"/>
    <p:sldLayoutId id="2147483854" r:id="rId11"/>
    <p:sldLayoutId id="2147483866" r:id="rId12"/>
    <p:sldLayoutId id="2147483858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 b="1" cap="all">
          <a:solidFill>
            <a:schemeClr val="tx2"/>
          </a:solidFill>
          <a:latin typeface="Arial Narrow"/>
          <a:ea typeface="+mj-ea"/>
          <a:cs typeface="Arial Narrow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Narrow" charset="0"/>
          <a:ea typeface="ＭＳ Ｐゴシック" charset="0"/>
          <a:cs typeface="Arial Narrow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Narrow" charset="0"/>
          <a:ea typeface="ＭＳ Ｐゴシック" charset="0"/>
          <a:cs typeface="Arial Narrow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Narrow" charset="0"/>
          <a:ea typeface="ＭＳ Ｐゴシック" charset="0"/>
          <a:cs typeface="Arial Narrow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Narrow" charset="0"/>
          <a:ea typeface="ＭＳ Ｐゴシック" charset="0"/>
          <a:cs typeface="Arial Narrow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925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925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925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925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28594" indent="-228594" algn="l" rtl="0" eaLnBrk="1" fontAlgn="base" hangingPunct="1">
        <a:spcBef>
          <a:spcPts val="1000"/>
        </a:spcBef>
        <a:spcAft>
          <a:spcPct val="0"/>
        </a:spcAft>
        <a:buClr>
          <a:srgbClr val="00B050"/>
        </a:buClr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38" indent="-273044" algn="l" rtl="0" eaLnBrk="1" fontAlgn="base" hangingPunct="1">
        <a:spcBef>
          <a:spcPts val="400"/>
        </a:spcBef>
        <a:spcAft>
          <a:spcPct val="0"/>
        </a:spcAft>
        <a:buFont typeface="Lucida Grande" charset="0"/>
        <a:buChar char="-"/>
        <a:defRPr sz="2500">
          <a:solidFill>
            <a:schemeClr val="tx1"/>
          </a:solidFill>
          <a:latin typeface="+mn-lt"/>
          <a:ea typeface="+mn-ea"/>
        </a:defRPr>
      </a:lvl2pPr>
      <a:lvl3pPr marL="685783" indent="-182558" algn="l" rtl="0" eaLnBrk="1" fontAlgn="base" hangingPunct="1">
        <a:spcBef>
          <a:spcPts val="400"/>
        </a:spcBef>
        <a:spcAft>
          <a:spcPct val="0"/>
        </a:spcAft>
        <a:buFont typeface="Wingdings" charset="2"/>
        <a:buChar char="§"/>
        <a:defRPr sz="2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914377" indent="-200020" algn="l" rtl="0" eaLnBrk="1" fontAlgn="base" hangingPunct="1">
        <a:spcBef>
          <a:spcPts val="400"/>
        </a:spcBef>
        <a:spcAft>
          <a:spcPct val="0"/>
        </a:spcAft>
        <a:buSzPct val="65000"/>
        <a:buFont typeface="Wingdings" charset="2"/>
        <a:buChar char="v"/>
        <a:defRPr sz="2200">
          <a:solidFill>
            <a:schemeClr val="tx1"/>
          </a:solidFill>
          <a:latin typeface="+mn-lt"/>
          <a:ea typeface="ヒラギノ角ゴ Pro W3" charset="-128"/>
        </a:defRPr>
      </a:lvl4pPr>
      <a:lvl5pPr marL="1142971" indent="-200020" algn="l" rtl="0" eaLnBrk="1" fontAlgn="base" hangingPunct="1">
        <a:spcBef>
          <a:spcPts val="4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ヒラギノ角ゴ Pro W3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52CA3-4BBD-4C1A-A88D-F743E91E0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8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AA3C-49C5-4508-882F-CD6DDEA2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12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sv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11" Type="http://schemas.openxmlformats.org/officeDocument/2006/relationships/image" Target="../media/image33.png"/><Relationship Id="rId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54.svg"/><Relationship Id="rId4" Type="http://schemas.openxmlformats.org/officeDocument/2006/relationships/image" Target="../media/image52.svg"/><Relationship Id="rId9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C6CD35-D27F-404E-442E-00963F729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94" y="86209"/>
            <a:ext cx="6552728" cy="2376264"/>
          </a:xfrm>
        </p:spPr>
        <p:txBody>
          <a:bodyPr/>
          <a:lstStyle/>
          <a:p>
            <a:r>
              <a:rPr lang="en-US" sz="4800" dirty="0"/>
              <a:t>Leveraging patient’s longitudinal data to predict mortality risk</a:t>
            </a:r>
            <a:endParaRPr lang="en-CA" sz="48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52415E-94A8-9ED3-6E40-9F50AE23C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94" y="3795886"/>
            <a:ext cx="3167761" cy="630071"/>
          </a:xfrm>
        </p:spPr>
        <p:txBody>
          <a:bodyPr/>
          <a:lstStyle/>
          <a:p>
            <a:r>
              <a:rPr lang="en-CA" u="sng" dirty="0"/>
              <a:t>Hakima Laribi</a:t>
            </a:r>
          </a:p>
          <a:p>
            <a:r>
              <a:rPr lang="en-CA" dirty="0"/>
              <a:t>PhD student, Computer Science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6D3BAC-1A17-6008-C690-38908DA670E0}"/>
              </a:ext>
            </a:extLst>
          </p:cNvPr>
          <p:cNvSpPr/>
          <p:nvPr/>
        </p:nvSpPr>
        <p:spPr bwMode="auto">
          <a:xfrm>
            <a:off x="13766" y="4555095"/>
            <a:ext cx="1907912" cy="52468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65BBC3-17DF-1314-6E2D-8A7B53A4E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" y="4587974"/>
            <a:ext cx="1884960" cy="44765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E68B756-7C5A-B713-D29C-2032CBFE3191}"/>
              </a:ext>
            </a:extLst>
          </p:cNvPr>
          <p:cNvSpPr txBox="1"/>
          <p:nvPr/>
        </p:nvSpPr>
        <p:spPr>
          <a:xfrm>
            <a:off x="622605" y="4876006"/>
            <a:ext cx="129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FFFFFF"/>
                </a:solidFill>
              </a:rPr>
              <a:t>medomics-udes.org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9533084-35F0-E105-D5BE-25AF242D15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4"/>
          <a:stretch/>
        </p:blipFill>
        <p:spPr>
          <a:xfrm>
            <a:off x="1949057" y="4540577"/>
            <a:ext cx="2160239" cy="545338"/>
          </a:xfrm>
          <a:prstGeom prst="rect">
            <a:avLst/>
          </a:prstGeo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F2B9528-D846-B0FB-A586-D1C99FB9BF8C}"/>
              </a:ext>
            </a:extLst>
          </p:cNvPr>
          <p:cNvSpPr txBox="1">
            <a:spLocks/>
          </p:cNvSpPr>
          <p:nvPr/>
        </p:nvSpPr>
        <p:spPr bwMode="auto">
          <a:xfrm>
            <a:off x="1691974" y="2681028"/>
            <a:ext cx="1902273" cy="3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B050"/>
              </a:buClr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CA" kern="0" dirty="0"/>
              <a:t>October 13</a:t>
            </a:r>
            <a:r>
              <a:rPr lang="en-CA" kern="0" baseline="30000" dirty="0"/>
              <a:t>th</a:t>
            </a:r>
            <a:r>
              <a:rPr lang="en-CA" kern="0" dirty="0"/>
              <a:t>, 2023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40484ED1-E9E1-C0E0-859B-92049A62B58D}"/>
              </a:ext>
            </a:extLst>
          </p:cNvPr>
          <p:cNvSpPr txBox="1">
            <a:spLocks/>
          </p:cNvSpPr>
          <p:nvPr/>
        </p:nvSpPr>
        <p:spPr bwMode="auto">
          <a:xfrm>
            <a:off x="3059832" y="3794622"/>
            <a:ext cx="1872208" cy="63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B050"/>
              </a:buClr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CA" kern="0" dirty="0"/>
              <a:t>Nicolas Raymond</a:t>
            </a:r>
          </a:p>
          <a:p>
            <a:r>
              <a:rPr lang="en-CA" kern="0" dirty="0"/>
              <a:t>M.Sc. </a:t>
            </a:r>
            <a:r>
              <a:rPr lang="en-CA" kern="0" dirty="0" err="1"/>
              <a:t>BMath</a:t>
            </a:r>
            <a:endParaRPr lang="en-CA" kern="0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B5EC6ED-E763-3631-5245-2880581E1FD8}"/>
              </a:ext>
            </a:extLst>
          </p:cNvPr>
          <p:cNvSpPr txBox="1">
            <a:spLocks/>
          </p:cNvSpPr>
          <p:nvPr/>
        </p:nvSpPr>
        <p:spPr bwMode="auto">
          <a:xfrm>
            <a:off x="4932040" y="3794621"/>
            <a:ext cx="1872208" cy="63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B050"/>
              </a:buClr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CA" kern="0" dirty="0"/>
              <a:t>Martin </a:t>
            </a:r>
            <a:r>
              <a:rPr lang="en-CA" kern="0" dirty="0" err="1"/>
              <a:t>Vallières</a:t>
            </a:r>
            <a:r>
              <a:rPr lang="en-CA" kern="0" dirty="0"/>
              <a:t> </a:t>
            </a:r>
          </a:p>
          <a:p>
            <a:r>
              <a:rPr lang="en-CA" kern="0" dirty="0"/>
              <a:t>Assistant Professor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7B826E7-2FBB-13A7-136E-841ECCD7FD00}"/>
              </a:ext>
            </a:extLst>
          </p:cNvPr>
          <p:cNvSpPr txBox="1">
            <a:spLocks/>
          </p:cNvSpPr>
          <p:nvPr/>
        </p:nvSpPr>
        <p:spPr bwMode="auto">
          <a:xfrm>
            <a:off x="7020272" y="3219821"/>
            <a:ext cx="1902273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B050"/>
              </a:buClr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CA" kern="0" dirty="0" err="1"/>
              <a:t>Ryeyan</a:t>
            </a:r>
            <a:r>
              <a:rPr lang="en-CA" kern="0" dirty="0"/>
              <a:t> </a:t>
            </a:r>
            <a:r>
              <a:rPr lang="en-CA" kern="0" dirty="0" err="1"/>
              <a:t>Taseen</a:t>
            </a:r>
            <a:endParaRPr lang="en-CA" kern="0" dirty="0"/>
          </a:p>
          <a:p>
            <a:r>
              <a:rPr lang="en-CA" kern="0" dirty="0"/>
              <a:t>Jean-François </a:t>
            </a:r>
            <a:r>
              <a:rPr lang="en-CA" kern="0" dirty="0" err="1"/>
              <a:t>Ethier</a:t>
            </a:r>
            <a:endParaRPr lang="en-CA" kern="0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D09E548-5E3A-D807-17CF-FCEC4604F998}"/>
              </a:ext>
            </a:extLst>
          </p:cNvPr>
          <p:cNvSpPr txBox="1">
            <a:spLocks/>
          </p:cNvSpPr>
          <p:nvPr/>
        </p:nvSpPr>
        <p:spPr bwMode="auto">
          <a:xfrm>
            <a:off x="108094" y="3332085"/>
            <a:ext cx="935810" cy="39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B050"/>
              </a:buClr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CA" sz="2000" b="1" kern="0" dirty="0"/>
              <a:t>Authors:</a:t>
            </a:r>
            <a:endParaRPr lang="en-CA" sz="2000" kern="0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862EE5F3-C51D-3C0F-4DC6-B1851904A129}"/>
              </a:ext>
            </a:extLst>
          </p:cNvPr>
          <p:cNvSpPr txBox="1">
            <a:spLocks/>
          </p:cNvSpPr>
          <p:nvPr/>
        </p:nvSpPr>
        <p:spPr bwMode="auto">
          <a:xfrm>
            <a:off x="7020272" y="2676972"/>
            <a:ext cx="2154153" cy="39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B050"/>
              </a:buClr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CA" sz="2000" b="1" kern="0" dirty="0"/>
              <a:t>Acknowledgments:</a:t>
            </a:r>
            <a:endParaRPr lang="en-CA" sz="2000" kern="0" dirty="0"/>
          </a:p>
        </p:txBody>
      </p:sp>
    </p:spTree>
    <p:extLst>
      <p:ext uri="{BB962C8B-B14F-4D97-AF65-F5344CB8AC3E}">
        <p14:creationId xmlns:p14="http://schemas.microsoft.com/office/powerpoint/2010/main" val="224714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939089" y="4876006"/>
            <a:ext cx="2057400" cy="274637"/>
          </a:xfrm>
        </p:spPr>
        <p:txBody>
          <a:bodyPr/>
          <a:lstStyle/>
          <a:p>
            <a:fld id="{2548A36E-95B5-4A07-8515-9F6234AA6F7D}" type="slidenum">
              <a:rPr lang="fr-FR" smtClean="0"/>
              <a:t>10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91DCFE85-C9DD-F47F-A7DB-07A321AFB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5576" y="1553176"/>
            <a:ext cx="7332216" cy="3010331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60ECA2A-1870-5983-5FA4-7233747EEDD0}"/>
              </a:ext>
            </a:extLst>
          </p:cNvPr>
          <p:cNvSpPr txBox="1">
            <a:spLocks/>
          </p:cNvSpPr>
          <p:nvPr/>
        </p:nvSpPr>
        <p:spPr bwMode="auto">
          <a:xfrm>
            <a:off x="2807485" y="392267"/>
            <a:ext cx="3712415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B050"/>
                </a:solidFill>
              </a:rPr>
              <a:t>What do we want to compare?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E5336-BFAC-74F4-02D7-C33D2A9D5D96}"/>
              </a:ext>
            </a:extLst>
          </p:cNvPr>
          <p:cNvSpPr txBox="1"/>
          <p:nvPr/>
        </p:nvSpPr>
        <p:spPr>
          <a:xfrm>
            <a:off x="6908399" y="749041"/>
            <a:ext cx="1872208" cy="439429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previously done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6C09CBF6-CDCC-8B70-1DCE-FEBA968C22F9}"/>
              </a:ext>
            </a:extLst>
          </p:cNvPr>
          <p:cNvCxnSpPr/>
          <p:nvPr/>
        </p:nvCxnSpPr>
        <p:spPr bwMode="auto">
          <a:xfrm flipH="1">
            <a:off x="6882507" y="1240677"/>
            <a:ext cx="673583" cy="5092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Box 2">
            <a:extLst>
              <a:ext uri="{FF2B5EF4-FFF2-40B4-BE49-F238E27FC236}">
                <a16:creationId xmlns:a16="http://schemas.microsoft.com/office/drawing/2014/main" id="{AA5D577C-2A31-A852-4FF2-DFD64B3D8280}"/>
              </a:ext>
            </a:extLst>
          </p:cNvPr>
          <p:cNvSpPr txBox="1"/>
          <p:nvPr/>
        </p:nvSpPr>
        <p:spPr>
          <a:xfrm>
            <a:off x="349039" y="644998"/>
            <a:ext cx="1872208" cy="439429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suggest to do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BD3CF2A-61C2-4076-FD41-9E1F056BCB1A}"/>
              </a:ext>
            </a:extLst>
          </p:cNvPr>
          <p:cNvCxnSpPr>
            <a:cxnSpLocks/>
            <a:stCxn id="6" idx="2"/>
          </p:cNvCxnSpPr>
          <p:nvPr/>
        </p:nvCxnSpPr>
        <p:spPr bwMode="auto">
          <a:xfrm>
            <a:off x="1285143" y="1084427"/>
            <a:ext cx="406537" cy="6249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Box 2">
            <a:extLst>
              <a:ext uri="{FF2B5EF4-FFF2-40B4-BE49-F238E27FC236}">
                <a16:creationId xmlns:a16="http://schemas.microsoft.com/office/drawing/2014/main" id="{D2594E79-1202-EF21-6735-A5B3EC4E82D0}"/>
              </a:ext>
            </a:extLst>
          </p:cNvPr>
          <p:cNvSpPr txBox="1"/>
          <p:nvPr/>
        </p:nvSpPr>
        <p:spPr>
          <a:xfrm>
            <a:off x="5796136" y="4531518"/>
            <a:ext cx="1872208" cy="439429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Forest (RF)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20C9491F-1E03-7187-8099-1A13B6C5ABED}"/>
              </a:ext>
            </a:extLst>
          </p:cNvPr>
          <p:cNvSpPr txBox="1"/>
          <p:nvPr/>
        </p:nvSpPr>
        <p:spPr>
          <a:xfrm>
            <a:off x="834941" y="4495061"/>
            <a:ext cx="2417108" cy="439429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Long-Short Term Memory Neural Network (LSTM)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0677D1-9C31-39DF-29BC-339AEC81B2A1}"/>
              </a:ext>
            </a:extLst>
          </p:cNvPr>
          <p:cNvSpPr/>
          <p:nvPr/>
        </p:nvSpPr>
        <p:spPr bwMode="auto">
          <a:xfrm>
            <a:off x="683568" y="1553176"/>
            <a:ext cx="3168352" cy="289078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92A45D-AAA9-0936-CD19-EAE10E664FBA}"/>
              </a:ext>
            </a:extLst>
          </p:cNvPr>
          <p:cNvSpPr/>
          <p:nvPr/>
        </p:nvSpPr>
        <p:spPr bwMode="auto">
          <a:xfrm>
            <a:off x="5010098" y="1596956"/>
            <a:ext cx="3168352" cy="289078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6E140170-1BE7-9D60-0108-755AF15E8315}"/>
              </a:ext>
            </a:extLst>
          </p:cNvPr>
          <p:cNvSpPr txBox="1"/>
          <p:nvPr/>
        </p:nvSpPr>
        <p:spPr>
          <a:xfrm>
            <a:off x="3196480" y="903468"/>
            <a:ext cx="2599656" cy="439429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at the patient’s last visit available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025C7C6D-F0BF-4A82-D9AB-CA599A98EFC7}"/>
              </a:ext>
            </a:extLst>
          </p:cNvPr>
          <p:cNvCxnSpPr>
            <a:stCxn id="26" idx="2"/>
          </p:cNvCxnSpPr>
          <p:nvPr/>
        </p:nvCxnSpPr>
        <p:spPr bwMode="auto">
          <a:xfrm>
            <a:off x="4496308" y="1342897"/>
            <a:ext cx="236147" cy="4952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00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939089" y="4876006"/>
            <a:ext cx="2057400" cy="274637"/>
          </a:xfrm>
        </p:spPr>
        <p:txBody>
          <a:bodyPr/>
          <a:lstStyle/>
          <a:p>
            <a:fld id="{2548A36E-95B5-4A07-8515-9F6234AA6F7D}" type="slidenum">
              <a:rPr lang="fr-FR" smtClean="0"/>
              <a:t>11</a:t>
            </a:fld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CF2BDAE7-48E5-5ED5-4509-023D848D8D6F}"/>
              </a:ext>
            </a:extLst>
          </p:cNvPr>
          <p:cNvSpPr txBox="1">
            <a:spLocks/>
          </p:cNvSpPr>
          <p:nvPr/>
        </p:nvSpPr>
        <p:spPr bwMode="auto">
          <a:xfrm>
            <a:off x="355529" y="427413"/>
            <a:ext cx="2833059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B050"/>
                </a:solidFill>
              </a:rPr>
              <a:t>Dataset characteristics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FC158320-C297-5FC2-C25E-BD3F41513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41" y="891162"/>
            <a:ext cx="8640960" cy="1152128"/>
          </a:xfrm>
        </p:spPr>
        <p:txBody>
          <a:bodyPr/>
          <a:lstStyle/>
          <a:p>
            <a:r>
              <a:rPr lang="en-US" sz="1700" kern="0" dirty="0"/>
              <a:t>Adult patients admitted to CIUSSS de </a:t>
            </a:r>
            <a:r>
              <a:rPr lang="en-US" sz="1700" kern="0" dirty="0" err="1"/>
              <a:t>l’Estrie</a:t>
            </a:r>
            <a:r>
              <a:rPr lang="en-US" sz="1700" dirty="0"/>
              <a:t>-</a:t>
            </a:r>
            <a:r>
              <a:rPr lang="en-US" sz="1700" kern="0" dirty="0"/>
              <a:t>CHUS, Sherbrooke, Canada.</a:t>
            </a:r>
          </a:p>
          <a:p>
            <a:r>
              <a:rPr lang="en-US" sz="1700" dirty="0"/>
              <a:t>Admissions that occurred between mid 2011 to mid 2021.</a:t>
            </a:r>
            <a:endParaRPr lang="en-US" sz="1700" kern="0" dirty="0"/>
          </a:p>
          <a:p>
            <a:r>
              <a:rPr lang="en-US" sz="1700" dirty="0"/>
              <a:t>Non-psychiatric admissions.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253FF1-7C4F-AE50-5B17-25DC3FBB6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9" b="1"/>
          <a:stretch/>
        </p:blipFill>
        <p:spPr>
          <a:xfrm>
            <a:off x="2699792" y="1923678"/>
            <a:ext cx="2565061" cy="1408345"/>
          </a:xfrm>
          <a:prstGeom prst="rect">
            <a:avLst/>
          </a:prstGeom>
        </p:spPr>
      </p:pic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C8D9028F-6C45-77C2-C1E5-96007BC4D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705998"/>
              </p:ext>
            </p:extLst>
          </p:nvPr>
        </p:nvGraphicFramePr>
        <p:xfrm>
          <a:off x="660701" y="3932339"/>
          <a:ext cx="727280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192673076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35464198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7219838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866396104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tx1"/>
                          </a:solidFill>
                        </a:rPr>
                        <a:t>Demographics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tx1"/>
                          </a:solidFill>
                        </a:rPr>
                        <a:t>Admission 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tx1"/>
                          </a:solidFill>
                        </a:rPr>
                        <a:t>Admission diagnoses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tx1"/>
                          </a:solidFill>
                        </a:rPr>
                        <a:t>Comorbidity diagnoses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022779"/>
                  </a:ext>
                </a:extLst>
              </a:tr>
            </a:tbl>
          </a:graphicData>
        </a:graphic>
      </p:graphicFrame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BDA05F7-2F88-1866-730A-D8CB7ED4EBA0}"/>
              </a:ext>
            </a:extLst>
          </p:cNvPr>
          <p:cNvCxnSpPr/>
          <p:nvPr/>
        </p:nvCxnSpPr>
        <p:spPr bwMode="auto">
          <a:xfrm>
            <a:off x="3923928" y="2924227"/>
            <a:ext cx="0" cy="86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2">
            <a:extLst>
              <a:ext uri="{FF2B5EF4-FFF2-40B4-BE49-F238E27FC236}">
                <a16:creationId xmlns:a16="http://schemas.microsoft.com/office/drawing/2014/main" id="{4DFF6C65-32B8-29AE-6606-248CD52032A4}"/>
              </a:ext>
            </a:extLst>
          </p:cNvPr>
          <p:cNvSpPr txBox="1"/>
          <p:nvPr/>
        </p:nvSpPr>
        <p:spPr>
          <a:xfrm>
            <a:off x="3917126" y="3231229"/>
            <a:ext cx="1442591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visit has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EE2296D-1E0D-7B53-C435-2310DB0E2326}"/>
              </a:ext>
            </a:extLst>
          </p:cNvPr>
          <p:cNvSpPr txBox="1">
            <a:spLocks/>
          </p:cNvSpPr>
          <p:nvPr/>
        </p:nvSpPr>
        <p:spPr bwMode="auto">
          <a:xfrm>
            <a:off x="147510" y="4686135"/>
            <a:ext cx="7376817" cy="4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sz="900" kern="0" dirty="0" err="1"/>
              <a:t>Taseen</a:t>
            </a:r>
            <a:r>
              <a:rPr lang="en-US" sz="900" kern="0" dirty="0"/>
              <a:t>, R., &amp; </a:t>
            </a:r>
            <a:r>
              <a:rPr lang="en-US" sz="900" kern="0" dirty="0" err="1"/>
              <a:t>Ethier</a:t>
            </a:r>
            <a:r>
              <a:rPr lang="en-US" sz="900" kern="0" dirty="0"/>
              <a:t>, J. F. (2021). Expected clinical utility of automatable prediction models for improving palliative and end-of-life care outcomes: Toward routine decision analysis before implementation. Journal of the American Medical Informatics Association, 28(11), 2366-2378.</a:t>
            </a:r>
            <a:endParaRPr lang="en-US" sz="900" kern="0" dirty="0">
              <a:highlight>
                <a:srgbClr val="B45E2F"/>
              </a:highlight>
            </a:endParaRP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59AE4A1C-63DE-9B02-F152-E6B69623B42D}"/>
              </a:ext>
            </a:extLst>
          </p:cNvPr>
          <p:cNvSpPr/>
          <p:nvPr/>
        </p:nvSpPr>
        <p:spPr bwMode="auto">
          <a:xfrm rot="16200000">
            <a:off x="2262973" y="2054613"/>
            <a:ext cx="188926" cy="3421015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D1EB1AE5-0C07-23B4-64BA-7B643C04D44A}"/>
              </a:ext>
            </a:extLst>
          </p:cNvPr>
          <p:cNvSpPr txBox="1"/>
          <p:nvPr/>
        </p:nvSpPr>
        <p:spPr>
          <a:xfrm>
            <a:off x="1689249" y="3276663"/>
            <a:ext cx="1442591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AdmDemo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C26C55CA-2953-5B13-2947-C4FDB388ED31}"/>
              </a:ext>
            </a:extLst>
          </p:cNvPr>
          <p:cNvSpPr/>
          <p:nvPr/>
        </p:nvSpPr>
        <p:spPr bwMode="auto">
          <a:xfrm rot="5400000">
            <a:off x="4239948" y="759812"/>
            <a:ext cx="114314" cy="7272810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1A56A70E-D362-4563-C3E8-0B8D1D1C4E41}"/>
              </a:ext>
            </a:extLst>
          </p:cNvPr>
          <p:cNvSpPr txBox="1"/>
          <p:nvPr/>
        </p:nvSpPr>
        <p:spPr>
          <a:xfrm>
            <a:off x="3534688" y="4366061"/>
            <a:ext cx="1442591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AdmDemoDx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0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16" grpId="0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939089" y="4876006"/>
            <a:ext cx="2057400" cy="274637"/>
          </a:xfrm>
        </p:spPr>
        <p:txBody>
          <a:bodyPr/>
          <a:lstStyle/>
          <a:p>
            <a:fld id="{2548A36E-95B5-4A07-8515-9F6234AA6F7D}" type="slidenum">
              <a:rPr lang="fr-FR" smtClean="0"/>
              <a:t>12</a:t>
            </a:fld>
            <a:endParaRPr lang="fr-FR" dirty="0"/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6E5A4E3-3D46-77CA-6B8C-F0DAEA18B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0596" y="534573"/>
            <a:ext cx="7227193" cy="4064722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FE33C992-ABF4-496F-D18F-C28C0110ADA0}"/>
              </a:ext>
            </a:extLst>
          </p:cNvPr>
          <p:cNvSpPr txBox="1"/>
          <p:nvPr/>
        </p:nvSpPr>
        <p:spPr>
          <a:xfrm>
            <a:off x="1574394" y="4227934"/>
            <a:ext cx="208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>
                <a:solidFill>
                  <a:srgbClr val="8575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phase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8B0E1C1-955D-D930-C197-3578687854B0}"/>
              </a:ext>
            </a:extLst>
          </p:cNvPr>
          <p:cNvSpPr txBox="1"/>
          <p:nvPr/>
        </p:nvSpPr>
        <p:spPr>
          <a:xfrm>
            <a:off x="5192331" y="4248780"/>
            <a:ext cx="17950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>
                <a:solidFill>
                  <a:srgbClr val="41731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Deployment phase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CD2F32C-50E9-609C-BB64-87848AD162EE}"/>
              </a:ext>
            </a:extLst>
          </p:cNvPr>
          <p:cNvSpPr txBox="1"/>
          <p:nvPr/>
        </p:nvSpPr>
        <p:spPr>
          <a:xfrm>
            <a:off x="4264710" y="3589594"/>
            <a:ext cx="12609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 </a:t>
            </a:r>
            <a:r>
              <a:rPr lang="en-CA" sz="15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CA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LSTM?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3215675-9EE9-B812-091B-6DD1A901C406}"/>
              </a:ext>
            </a:extLst>
          </p:cNvPr>
          <p:cNvCxnSpPr/>
          <p:nvPr/>
        </p:nvCxnSpPr>
        <p:spPr bwMode="auto">
          <a:xfrm>
            <a:off x="3995936" y="4011910"/>
            <a:ext cx="119639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412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que 13">
            <a:extLst>
              <a:ext uri="{FF2B5EF4-FFF2-40B4-BE49-F238E27FC236}">
                <a16:creationId xmlns:a16="http://schemas.microsoft.com/office/drawing/2014/main" id="{C90561B1-262A-CF3A-F95D-6F4F9EBF1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2136"/>
            <a:ext cx="9144000" cy="496677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939089" y="4876006"/>
            <a:ext cx="2057400" cy="274637"/>
          </a:xfrm>
        </p:spPr>
        <p:txBody>
          <a:bodyPr/>
          <a:lstStyle/>
          <a:p>
            <a:fld id="{2548A36E-95B5-4A07-8515-9F6234AA6F7D}" type="slidenum">
              <a:rPr lang="fr-FR" smtClean="0"/>
              <a:t>13</a:t>
            </a:fld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58A2D2-7304-CBE4-0740-0C6E6D863EF0}"/>
              </a:ext>
            </a:extLst>
          </p:cNvPr>
          <p:cNvSpPr/>
          <p:nvPr/>
        </p:nvSpPr>
        <p:spPr bwMode="auto">
          <a:xfrm>
            <a:off x="900832" y="3003798"/>
            <a:ext cx="6119440" cy="199510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006A13-3698-187B-7C3D-3276FB0C3DCD}"/>
              </a:ext>
            </a:extLst>
          </p:cNvPr>
          <p:cNvSpPr/>
          <p:nvPr/>
        </p:nvSpPr>
        <p:spPr bwMode="auto">
          <a:xfrm>
            <a:off x="4411112" y="2571262"/>
            <a:ext cx="1331528" cy="56159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C00F3D-7C5D-7312-E7D2-C72D48683F58}"/>
              </a:ext>
            </a:extLst>
          </p:cNvPr>
          <p:cNvSpPr/>
          <p:nvPr/>
        </p:nvSpPr>
        <p:spPr bwMode="auto">
          <a:xfrm>
            <a:off x="7137648" y="2571262"/>
            <a:ext cx="1305912" cy="237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1C626-3DEB-A3FF-919A-10FE55CF9B5A}"/>
              </a:ext>
            </a:extLst>
          </p:cNvPr>
          <p:cNvSpPr/>
          <p:nvPr/>
        </p:nvSpPr>
        <p:spPr bwMode="auto">
          <a:xfrm>
            <a:off x="17904" y="0"/>
            <a:ext cx="2852544" cy="300379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1452356-45D8-7E4E-369A-49AE6C6C0018}"/>
              </a:ext>
            </a:extLst>
          </p:cNvPr>
          <p:cNvSpPr txBox="1"/>
          <p:nvPr/>
        </p:nvSpPr>
        <p:spPr>
          <a:xfrm>
            <a:off x="4265502" y="3939902"/>
            <a:ext cx="2308860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Relative timepoints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506B5785-6541-BBCC-71DC-D4C9AB675998}"/>
                  </a:ext>
                </a:extLst>
              </p:cNvPr>
              <p:cNvSpPr txBox="1"/>
              <p:nvPr/>
            </p:nvSpPr>
            <p:spPr>
              <a:xfrm>
                <a:off x="6451042" y="2588020"/>
                <a:ext cx="2308860" cy="936104"/>
              </a:xfrm>
              <a:prstGeom prst="rect">
                <a:avLst/>
              </a:prstGeom>
            </p:spPr>
            <p:txBody>
              <a:bodyPr wrap="squar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CA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CA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information up to the patient’s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1800" i="1" baseline="30000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𝑡h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visit is available. </a:t>
                </a: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506B5785-6541-BBCC-71DC-D4C9AB675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42" y="2588020"/>
                <a:ext cx="2308860" cy="936104"/>
              </a:xfrm>
              <a:prstGeom prst="rect">
                <a:avLst/>
              </a:prstGeom>
              <a:blipFill>
                <a:blip r:embed="rId5"/>
                <a:stretch>
                  <a:fillRect t="-3922" r="-4485" b="-111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2">
            <a:extLst>
              <a:ext uri="{FF2B5EF4-FFF2-40B4-BE49-F238E27FC236}">
                <a16:creationId xmlns:a16="http://schemas.microsoft.com/office/drawing/2014/main" id="{7FA22244-2966-56E1-3829-F432B8ECAF02}"/>
              </a:ext>
            </a:extLst>
          </p:cNvPr>
          <p:cNvSpPr txBox="1"/>
          <p:nvPr/>
        </p:nvSpPr>
        <p:spPr>
          <a:xfrm>
            <a:off x="6593362" y="1334501"/>
            <a:ext cx="1709906" cy="37839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work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90485F9-385D-EAD3-2943-A2BF46542E06}"/>
              </a:ext>
            </a:extLst>
          </p:cNvPr>
          <p:cNvSpPr txBox="1"/>
          <p:nvPr/>
        </p:nvSpPr>
        <p:spPr>
          <a:xfrm>
            <a:off x="4916770" y="1328771"/>
            <a:ext cx="1709906" cy="37839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work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0023C4-57AD-2A87-6CD6-09FF416A78D0}"/>
              </a:ext>
            </a:extLst>
          </p:cNvPr>
          <p:cNvSpPr/>
          <p:nvPr/>
        </p:nvSpPr>
        <p:spPr bwMode="auto">
          <a:xfrm>
            <a:off x="3215286" y="154781"/>
            <a:ext cx="5544616" cy="243323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9593745B-127A-40DE-2B87-9DAECFEC4B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21434" y="583587"/>
            <a:ext cx="4303573" cy="4567056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40F98C2-1511-73C7-EAC3-E27D2BBCE3D1}"/>
              </a:ext>
            </a:extLst>
          </p:cNvPr>
          <p:cNvSpPr txBox="1">
            <a:spLocks/>
          </p:cNvSpPr>
          <p:nvPr/>
        </p:nvSpPr>
        <p:spPr bwMode="auto">
          <a:xfrm>
            <a:off x="2715792" y="120158"/>
            <a:ext cx="4223297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B050"/>
                </a:solidFill>
              </a:rPr>
              <a:t>How to do the temporal analysis?</a:t>
            </a:r>
          </a:p>
        </p:txBody>
      </p:sp>
    </p:spTree>
    <p:extLst>
      <p:ext uri="{BB962C8B-B14F-4D97-AF65-F5344CB8AC3E}">
        <p14:creationId xmlns:p14="http://schemas.microsoft.com/office/powerpoint/2010/main" val="261165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18576 2.59259E-6 C -0.2691 2.59259E-6 -0.37135 -0.07161 -0.37135 -0.12901 L -0.37135 -0.2580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-129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5" grpId="0" animBg="1"/>
      <p:bldP spid="6" grpId="0"/>
      <p:bldP spid="7" grpId="0"/>
      <p:bldP spid="8" grpId="0"/>
      <p:bldP spid="9" grpId="0"/>
      <p:bldP spid="18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14</a:t>
            </a:fld>
            <a:endParaRPr lang="fr-FR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42C9F924-9A52-DA85-6619-477FBE547E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626" t="63791" r="7476"/>
          <a:stretch/>
        </p:blipFill>
        <p:spPr>
          <a:xfrm>
            <a:off x="1223628" y="921211"/>
            <a:ext cx="6408712" cy="15390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F468C6A-A322-EC50-E9F7-7C66C5B420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3856"/>
          <a:stretch/>
        </p:blipFill>
        <p:spPr>
          <a:xfrm>
            <a:off x="2267744" y="3916579"/>
            <a:ext cx="504056" cy="8154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90091FC-0FC2-91CE-698F-3186FE0F3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8" y="3916579"/>
            <a:ext cx="1008112" cy="7870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66CB1AB-5C58-AC79-D7EA-1B12454DA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816" y="3351924"/>
            <a:ext cx="932831" cy="4320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C1480BF-F700-E0F3-0280-B3A27FF84F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3966" y="3916579"/>
            <a:ext cx="856530" cy="78708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65E8552-828A-B66E-4F80-CE13DC5C6F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328" y="3321916"/>
            <a:ext cx="994752" cy="462056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3F6473A7-1696-C5C6-6253-3E69221FF21B}"/>
              </a:ext>
            </a:extLst>
          </p:cNvPr>
          <p:cNvSpPr txBox="1"/>
          <p:nvPr/>
        </p:nvSpPr>
        <p:spPr>
          <a:xfrm>
            <a:off x="251520" y="4674325"/>
            <a:ext cx="4426855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DeLong test [X Sun et al., 2014] to compute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-values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11EB34-E83F-05D7-22CE-77E985ADEFA0}"/>
              </a:ext>
            </a:extLst>
          </p:cNvPr>
          <p:cNvSpPr/>
          <p:nvPr/>
        </p:nvSpPr>
        <p:spPr bwMode="auto">
          <a:xfrm>
            <a:off x="6516216" y="849203"/>
            <a:ext cx="1116124" cy="1539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3D09BB35-E8D1-4915-F67B-4F4BEAF89642}"/>
              </a:ext>
            </a:extLst>
          </p:cNvPr>
          <p:cNvCxnSpPr/>
          <p:nvPr/>
        </p:nvCxnSpPr>
        <p:spPr bwMode="auto">
          <a:xfrm rot="5400000">
            <a:off x="4746411" y="1024059"/>
            <a:ext cx="963689" cy="3692046"/>
          </a:xfrm>
          <a:prstGeom prst="bentConnector3">
            <a:avLst>
              <a:gd name="adj1" fmla="val 70559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27C02D0-E0FF-8E9F-77AD-DF0F6F57F1BE}"/>
              </a:ext>
            </a:extLst>
          </p:cNvPr>
          <p:cNvSpPr/>
          <p:nvPr/>
        </p:nvSpPr>
        <p:spPr bwMode="auto">
          <a:xfrm>
            <a:off x="5076056" y="876833"/>
            <a:ext cx="1332148" cy="1556546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7B8D19B1-D4AC-D26E-9576-9BE7DF238B99}"/>
              </a:ext>
            </a:extLst>
          </p:cNvPr>
          <p:cNvCxnSpPr>
            <a:stCxn id="38" idx="2"/>
            <a:endCxn id="6" idx="1"/>
          </p:cNvCxnSpPr>
          <p:nvPr/>
        </p:nvCxnSpPr>
        <p:spPr bwMode="auto">
          <a:xfrm rot="5400000">
            <a:off x="3059484" y="1641639"/>
            <a:ext cx="1890906" cy="3474386"/>
          </a:xfrm>
          <a:prstGeom prst="bentConnector4">
            <a:avLst>
              <a:gd name="adj1" fmla="val 39219"/>
              <a:gd name="adj2" fmla="val 106580"/>
            </a:avLst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7786BDCD-4AC5-53FD-848E-989A493355E1}"/>
              </a:ext>
            </a:extLst>
          </p:cNvPr>
          <p:cNvSpPr/>
          <p:nvPr/>
        </p:nvSpPr>
        <p:spPr bwMode="auto">
          <a:xfrm>
            <a:off x="5076056" y="943196"/>
            <a:ext cx="1332148" cy="155654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3" name="Connecteur : en angle 52">
            <a:extLst>
              <a:ext uri="{FF2B5EF4-FFF2-40B4-BE49-F238E27FC236}">
                <a16:creationId xmlns:a16="http://schemas.microsoft.com/office/drawing/2014/main" id="{A862529F-4B30-E105-045F-61AA9F6622BF}"/>
              </a:ext>
            </a:extLst>
          </p:cNvPr>
          <p:cNvCxnSpPr/>
          <p:nvPr/>
        </p:nvCxnSpPr>
        <p:spPr bwMode="auto">
          <a:xfrm rot="5400000">
            <a:off x="4830865" y="2410651"/>
            <a:ext cx="875105" cy="947426"/>
          </a:xfrm>
          <a:prstGeom prst="bentConnector3">
            <a:avLst>
              <a:gd name="adj1" fmla="val 70898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9" name="TextBox 2">
            <a:extLst>
              <a:ext uri="{FF2B5EF4-FFF2-40B4-BE49-F238E27FC236}">
                <a16:creationId xmlns:a16="http://schemas.microsoft.com/office/drawing/2014/main" id="{CE8FA6E9-C31F-DBA8-09A6-4D45775D91B8}"/>
              </a:ext>
            </a:extLst>
          </p:cNvPr>
          <p:cNvSpPr txBox="1"/>
          <p:nvPr/>
        </p:nvSpPr>
        <p:spPr>
          <a:xfrm>
            <a:off x="3072147" y="2684836"/>
            <a:ext cx="577701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</a:p>
        </p:txBody>
      </p:sp>
      <p:sp>
        <p:nvSpPr>
          <p:cNvPr id="60" name="TextBox 2">
            <a:extLst>
              <a:ext uri="{FF2B5EF4-FFF2-40B4-BE49-F238E27FC236}">
                <a16:creationId xmlns:a16="http://schemas.microsoft.com/office/drawing/2014/main" id="{22D7EB44-E2B3-AD9B-4885-C4652D631C76}"/>
              </a:ext>
            </a:extLst>
          </p:cNvPr>
          <p:cNvSpPr txBox="1"/>
          <p:nvPr/>
        </p:nvSpPr>
        <p:spPr>
          <a:xfrm>
            <a:off x="4283613" y="2678308"/>
            <a:ext cx="1008468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LSTM</a:t>
            </a:r>
          </a:p>
        </p:txBody>
      </p:sp>
      <p:sp>
        <p:nvSpPr>
          <p:cNvPr id="63" name="Espace réservé du contenu 2">
            <a:extLst>
              <a:ext uri="{FF2B5EF4-FFF2-40B4-BE49-F238E27FC236}">
                <a16:creationId xmlns:a16="http://schemas.microsoft.com/office/drawing/2014/main" id="{F1747442-1B3B-4ABD-1491-EB5E07495B97}"/>
              </a:ext>
            </a:extLst>
          </p:cNvPr>
          <p:cNvSpPr txBox="1">
            <a:spLocks/>
          </p:cNvSpPr>
          <p:nvPr/>
        </p:nvSpPr>
        <p:spPr bwMode="auto">
          <a:xfrm>
            <a:off x="355529" y="451664"/>
            <a:ext cx="8248919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B050"/>
                </a:solidFill>
              </a:rPr>
              <a:t>Model comparisons : One-year mortality Risk using </a:t>
            </a:r>
            <a:r>
              <a:rPr lang="en-US" sz="2000" b="1" kern="0" dirty="0" err="1">
                <a:solidFill>
                  <a:srgbClr val="00B050"/>
                </a:solidFill>
              </a:rPr>
              <a:t>AdmDemoDx</a:t>
            </a:r>
            <a:r>
              <a:rPr lang="en-US" sz="2000" b="1" kern="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id="{7F944FC7-D168-BFE3-C0E9-E2BECF47177B}"/>
              </a:ext>
            </a:extLst>
          </p:cNvPr>
          <p:cNvSpPr txBox="1"/>
          <p:nvPr/>
        </p:nvSpPr>
        <p:spPr>
          <a:xfrm>
            <a:off x="6002684" y="3351924"/>
            <a:ext cx="3137941" cy="138006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-value &lt; 0.1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-value &lt; 0.05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-value &lt; 0.001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Otherwise: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-value ≥ 0.1</a:t>
            </a:r>
          </a:p>
        </p:txBody>
      </p:sp>
      <p:sp>
        <p:nvSpPr>
          <p:cNvPr id="65" name="TextBox 2">
            <a:extLst>
              <a:ext uri="{FF2B5EF4-FFF2-40B4-BE49-F238E27FC236}">
                <a16:creationId xmlns:a16="http://schemas.microsoft.com/office/drawing/2014/main" id="{1B23D650-30FA-91FB-D2BD-847EB17D521D}"/>
              </a:ext>
            </a:extLst>
          </p:cNvPr>
          <p:cNvSpPr txBox="1"/>
          <p:nvPr/>
        </p:nvSpPr>
        <p:spPr>
          <a:xfrm>
            <a:off x="683568" y="2670168"/>
            <a:ext cx="2543622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AUC on 5 folds</a:t>
            </a:r>
          </a:p>
        </p:txBody>
      </p:sp>
    </p:spTree>
    <p:extLst>
      <p:ext uri="{BB962C8B-B14F-4D97-AF65-F5344CB8AC3E}">
        <p14:creationId xmlns:p14="http://schemas.microsoft.com/office/powerpoint/2010/main" val="305449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2" grpId="1" animBg="1"/>
      <p:bldP spid="38" grpId="0" animBg="1"/>
      <p:bldP spid="38" grpId="1" animBg="1"/>
      <p:bldP spid="52" grpId="0" animBg="1"/>
      <p:bldP spid="52" grpId="1" animBg="1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15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66CB1AB-5C58-AC79-D7EA-1B12454DA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41" y="809608"/>
            <a:ext cx="495847" cy="22965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65E8552-828A-B66E-4F80-CE13DC5C6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549" y="799293"/>
            <a:ext cx="495848" cy="23031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93B5B0A-CDDB-67DF-77E0-5C39C93DE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37" y="1117334"/>
            <a:ext cx="411740" cy="402530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677E60FE-ADB4-5B9D-85DD-30188C2BC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050" y="1117333"/>
            <a:ext cx="473245" cy="402530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1F70264-6D31-EF6D-18F9-B307C18B95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1117332"/>
            <a:ext cx="259697" cy="4046706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4C4FD366-221A-C72F-2EFE-652CE6BE113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0626" t="63791" r="7476"/>
          <a:stretch/>
        </p:blipFill>
        <p:spPr>
          <a:xfrm>
            <a:off x="2587777" y="771550"/>
            <a:ext cx="6408712" cy="1539032"/>
          </a:xfrm>
          <a:prstGeom prst="rect">
            <a:avLst/>
          </a:prstGeom>
        </p:spPr>
      </p:pic>
      <p:sp>
        <p:nvSpPr>
          <p:cNvPr id="33" name="TextBox 2">
            <a:extLst>
              <a:ext uri="{FF2B5EF4-FFF2-40B4-BE49-F238E27FC236}">
                <a16:creationId xmlns:a16="http://schemas.microsoft.com/office/drawing/2014/main" id="{31021201-4026-6761-8F9E-31B43264EC13}"/>
              </a:ext>
            </a:extLst>
          </p:cNvPr>
          <p:cNvSpPr txBox="1"/>
          <p:nvPr/>
        </p:nvSpPr>
        <p:spPr>
          <a:xfrm>
            <a:off x="881137" y="389222"/>
            <a:ext cx="577701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309F6FB4-0350-D76B-0168-C01769144DA7}"/>
              </a:ext>
            </a:extLst>
          </p:cNvPr>
          <p:cNvSpPr txBox="1"/>
          <p:nvPr/>
        </p:nvSpPr>
        <p:spPr>
          <a:xfrm>
            <a:off x="1714529" y="370179"/>
            <a:ext cx="985263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LSTM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E6156A-C740-B816-3606-8D592619D758}"/>
              </a:ext>
            </a:extLst>
          </p:cNvPr>
          <p:cNvSpPr/>
          <p:nvPr/>
        </p:nvSpPr>
        <p:spPr bwMode="auto">
          <a:xfrm>
            <a:off x="1913549" y="1851670"/>
            <a:ext cx="492746" cy="3290968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CE231BF-174F-6362-1CFE-9F3163F56AD4}"/>
              </a:ext>
            </a:extLst>
          </p:cNvPr>
          <p:cNvCxnSpPr/>
          <p:nvPr/>
        </p:nvCxnSpPr>
        <p:spPr bwMode="auto">
          <a:xfrm>
            <a:off x="3324122" y="2986732"/>
            <a:ext cx="4320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2">
            <a:extLst>
              <a:ext uri="{FF2B5EF4-FFF2-40B4-BE49-F238E27FC236}">
                <a16:creationId xmlns:a16="http://schemas.microsoft.com/office/drawing/2014/main" id="{CD09F058-F98F-45AB-70C4-264691A53FDB}"/>
              </a:ext>
            </a:extLst>
          </p:cNvPr>
          <p:cNvSpPr txBox="1"/>
          <p:nvPr/>
        </p:nvSpPr>
        <p:spPr>
          <a:xfrm>
            <a:off x="3848647" y="2723190"/>
            <a:ext cx="4595698" cy="43943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Significant improvement region where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-value &lt; 0.05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D38549A-5BEC-02B9-DF4C-721166CB7E86}"/>
              </a:ext>
            </a:extLst>
          </p:cNvPr>
          <p:cNvSpPr/>
          <p:nvPr/>
        </p:nvSpPr>
        <p:spPr bwMode="auto">
          <a:xfrm>
            <a:off x="2555776" y="665098"/>
            <a:ext cx="5256584" cy="1645484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A033EB-EA7B-DC53-12D2-1ED5FE1A2791}"/>
              </a:ext>
            </a:extLst>
          </p:cNvPr>
          <p:cNvSpPr/>
          <p:nvPr/>
        </p:nvSpPr>
        <p:spPr bwMode="auto">
          <a:xfrm>
            <a:off x="819718" y="1107681"/>
            <a:ext cx="1622625" cy="3646597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87C1E-3127-4869-A43D-122D3212BDA5}"/>
              </a:ext>
            </a:extLst>
          </p:cNvPr>
          <p:cNvSpPr/>
          <p:nvPr/>
        </p:nvSpPr>
        <p:spPr bwMode="auto">
          <a:xfrm>
            <a:off x="473537" y="1126724"/>
            <a:ext cx="282039" cy="3646597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TextBox 2">
            <a:extLst>
              <a:ext uri="{FF2B5EF4-FFF2-40B4-BE49-F238E27FC236}">
                <a16:creationId xmlns:a16="http://schemas.microsoft.com/office/drawing/2014/main" id="{0D508EC2-C5CA-CF6D-7699-E4F6DEBEF1D3}"/>
              </a:ext>
            </a:extLst>
          </p:cNvPr>
          <p:cNvSpPr txBox="1"/>
          <p:nvPr/>
        </p:nvSpPr>
        <p:spPr>
          <a:xfrm>
            <a:off x="881137" y="3162620"/>
            <a:ext cx="2221404" cy="43943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testing cohorts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34AC93D-2DA0-89CE-1EBB-ED782FDF8CB8}"/>
              </a:ext>
            </a:extLst>
          </p:cNvPr>
          <p:cNvCxnSpPr/>
          <p:nvPr/>
        </p:nvCxnSpPr>
        <p:spPr bwMode="auto">
          <a:xfrm flipH="1" flipV="1">
            <a:off x="699655" y="2396184"/>
            <a:ext cx="784004" cy="8956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12AC13D3-9A92-44E8-CE53-6369987E2B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3968" y="3916579"/>
            <a:ext cx="1008112" cy="7870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389AECB-A8C4-CFC0-BEB6-05895F2A5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351924"/>
            <a:ext cx="932831" cy="43204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65ED987-4FC4-8F7B-52DA-0DF27D3054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3966" y="3916579"/>
            <a:ext cx="856530" cy="7870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0EE583-CE4D-558C-BCF2-DD412E99B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328" y="3321916"/>
            <a:ext cx="994752" cy="4620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6A10C32-8455-B1B8-94E8-CB12D81F8C0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63856"/>
          <a:stretch/>
        </p:blipFill>
        <p:spPr>
          <a:xfrm>
            <a:off x="2267744" y="3916579"/>
            <a:ext cx="504056" cy="8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-0.28473 -0.516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6" y="-25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24288 -0.520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3" y="-260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20868 0.087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43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23854 0.090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45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28351 0.090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45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 animBg="1"/>
      <p:bldP spid="43" grpId="0"/>
      <p:bldP spid="49" grpId="0" animBg="1"/>
      <p:bldP spid="8" grpId="0" animBg="1"/>
      <p:bldP spid="9" grpId="0" animBg="1"/>
      <p:bldP spid="44" grpId="0"/>
      <p:bldP spid="4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16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66CB1AB-5C58-AC79-D7EA-1B12454DA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41" y="809608"/>
            <a:ext cx="495847" cy="22965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93B5B0A-CDDB-67DF-77E0-5C39C93DE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37" y="1117334"/>
            <a:ext cx="411740" cy="402530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1F70264-6D31-EF6D-18F9-B307C18B9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117332"/>
            <a:ext cx="259697" cy="4046706"/>
          </a:xfrm>
          <a:prstGeom prst="rect">
            <a:avLst/>
          </a:prstGeom>
        </p:spPr>
      </p:pic>
      <p:sp>
        <p:nvSpPr>
          <p:cNvPr id="33" name="TextBox 2">
            <a:extLst>
              <a:ext uri="{FF2B5EF4-FFF2-40B4-BE49-F238E27FC236}">
                <a16:creationId xmlns:a16="http://schemas.microsoft.com/office/drawing/2014/main" id="{31021201-4026-6761-8F9E-31B43264EC13}"/>
              </a:ext>
            </a:extLst>
          </p:cNvPr>
          <p:cNvSpPr txBox="1"/>
          <p:nvPr/>
        </p:nvSpPr>
        <p:spPr>
          <a:xfrm>
            <a:off x="881137" y="389222"/>
            <a:ext cx="577701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309F6FB4-0350-D76B-0168-C01769144DA7}"/>
              </a:ext>
            </a:extLst>
          </p:cNvPr>
          <p:cNvSpPr txBox="1"/>
          <p:nvPr/>
        </p:nvSpPr>
        <p:spPr>
          <a:xfrm>
            <a:off x="1714529" y="370179"/>
            <a:ext cx="985263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LSTM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ABCF7F6-BDDF-683A-5DE2-909E32B29A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r="9667" b="441"/>
          <a:stretch/>
        </p:blipFill>
        <p:spPr>
          <a:xfrm>
            <a:off x="2478303" y="1117331"/>
            <a:ext cx="4675001" cy="401586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5CC832C-FF97-42F3-7CB2-122821E926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950" b="-5108"/>
          <a:stretch/>
        </p:blipFill>
        <p:spPr>
          <a:xfrm>
            <a:off x="2491990" y="746427"/>
            <a:ext cx="4661314" cy="2831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924235-0B41-F560-09A3-22C7162805AA}"/>
              </a:ext>
            </a:extLst>
          </p:cNvPr>
          <p:cNvSpPr/>
          <p:nvPr/>
        </p:nvSpPr>
        <p:spPr bwMode="auto">
          <a:xfrm>
            <a:off x="6696031" y="782283"/>
            <a:ext cx="473245" cy="43339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AD038D-0568-21CC-AC1B-DF8C5285A7E3}"/>
              </a:ext>
            </a:extLst>
          </p:cNvPr>
          <p:cNvSpPr/>
          <p:nvPr/>
        </p:nvSpPr>
        <p:spPr bwMode="auto">
          <a:xfrm>
            <a:off x="2483768" y="760817"/>
            <a:ext cx="473245" cy="43339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55B46E-0DF8-9948-6E37-60CFE66DB0BD}"/>
              </a:ext>
            </a:extLst>
          </p:cNvPr>
          <p:cNvSpPr/>
          <p:nvPr/>
        </p:nvSpPr>
        <p:spPr bwMode="auto">
          <a:xfrm>
            <a:off x="2954324" y="760817"/>
            <a:ext cx="473245" cy="43339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BD99F5-DECF-7E98-5C7B-D8757BEAC7D5}"/>
              </a:ext>
            </a:extLst>
          </p:cNvPr>
          <p:cNvSpPr/>
          <p:nvPr/>
        </p:nvSpPr>
        <p:spPr bwMode="auto">
          <a:xfrm>
            <a:off x="6238757" y="771550"/>
            <a:ext cx="473245" cy="43339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D9BBD9-C7B6-8999-97C8-189ABE109B39}"/>
              </a:ext>
            </a:extLst>
          </p:cNvPr>
          <p:cNvSpPr/>
          <p:nvPr/>
        </p:nvSpPr>
        <p:spPr bwMode="auto">
          <a:xfrm>
            <a:off x="6696031" y="781553"/>
            <a:ext cx="473245" cy="43339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448FAB-DD3F-5EEA-E955-66B3D84C6EB4}"/>
              </a:ext>
            </a:extLst>
          </p:cNvPr>
          <p:cNvSpPr/>
          <p:nvPr/>
        </p:nvSpPr>
        <p:spPr bwMode="auto">
          <a:xfrm>
            <a:off x="5308238" y="771550"/>
            <a:ext cx="473245" cy="43339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B535DE-41F6-3CC3-F6A6-190C2922D43B}"/>
              </a:ext>
            </a:extLst>
          </p:cNvPr>
          <p:cNvSpPr/>
          <p:nvPr/>
        </p:nvSpPr>
        <p:spPr bwMode="auto">
          <a:xfrm>
            <a:off x="5765512" y="771550"/>
            <a:ext cx="473245" cy="43339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9B8199-F9ED-9CBC-6A0C-C8BB3407BCE0}"/>
              </a:ext>
            </a:extLst>
          </p:cNvPr>
          <p:cNvSpPr/>
          <p:nvPr/>
        </p:nvSpPr>
        <p:spPr bwMode="auto">
          <a:xfrm>
            <a:off x="4351625" y="771550"/>
            <a:ext cx="473245" cy="43339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DDB141-B8E7-8A14-50BF-E82C85E4BBAD}"/>
              </a:ext>
            </a:extLst>
          </p:cNvPr>
          <p:cNvSpPr/>
          <p:nvPr/>
        </p:nvSpPr>
        <p:spPr bwMode="auto">
          <a:xfrm>
            <a:off x="4824871" y="771550"/>
            <a:ext cx="493420" cy="43690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F94E94-7A0A-891E-346C-B642C4CDAC54}"/>
              </a:ext>
            </a:extLst>
          </p:cNvPr>
          <p:cNvSpPr/>
          <p:nvPr/>
        </p:nvSpPr>
        <p:spPr bwMode="auto">
          <a:xfrm>
            <a:off x="3422042" y="771550"/>
            <a:ext cx="473245" cy="43339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DD571A-B1FA-0300-3AB1-8D5574EEF4C1}"/>
              </a:ext>
            </a:extLst>
          </p:cNvPr>
          <p:cNvSpPr/>
          <p:nvPr/>
        </p:nvSpPr>
        <p:spPr bwMode="auto">
          <a:xfrm>
            <a:off x="3897422" y="771550"/>
            <a:ext cx="473245" cy="43339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677E60FE-ADB4-5B9D-85DD-30188C2BC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3050" y="1117333"/>
            <a:ext cx="473245" cy="402530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65E8552-828A-B66E-4F80-CE13DC5C6F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3549" y="792260"/>
            <a:ext cx="495848" cy="23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3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679E-6 L 0.57084 -0.003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3.33333E-6 L 0.56979 0.003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38" y="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82716E-6 L 0.25868 -0.0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4" grpId="0" animBg="1"/>
      <p:bldP spid="36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DAEB6CA-84D1-AB7B-E5A7-838207511D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06295" y="1059582"/>
            <a:ext cx="5187413" cy="413506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17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66CB1AB-5C58-AC79-D7EA-1B12454DA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078" y="774212"/>
            <a:ext cx="495847" cy="22965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93B5B0A-CDDB-67DF-77E0-5C39C93DE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74" y="1081938"/>
            <a:ext cx="411740" cy="402530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1F70264-6D31-EF6D-18F9-B307C18B9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7281" y="1081936"/>
            <a:ext cx="259697" cy="4046706"/>
          </a:xfrm>
          <a:prstGeom prst="rect">
            <a:avLst/>
          </a:prstGeom>
        </p:spPr>
      </p:pic>
      <p:sp>
        <p:nvSpPr>
          <p:cNvPr id="33" name="TextBox 2">
            <a:extLst>
              <a:ext uri="{FF2B5EF4-FFF2-40B4-BE49-F238E27FC236}">
                <a16:creationId xmlns:a16="http://schemas.microsoft.com/office/drawing/2014/main" id="{31021201-4026-6761-8F9E-31B43264EC13}"/>
              </a:ext>
            </a:extLst>
          </p:cNvPr>
          <p:cNvSpPr txBox="1"/>
          <p:nvPr/>
        </p:nvSpPr>
        <p:spPr>
          <a:xfrm>
            <a:off x="1694688" y="359367"/>
            <a:ext cx="577701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309F6FB4-0350-D76B-0168-C01769144DA7}"/>
              </a:ext>
            </a:extLst>
          </p:cNvPr>
          <p:cNvSpPr txBox="1"/>
          <p:nvPr/>
        </p:nvSpPr>
        <p:spPr>
          <a:xfrm>
            <a:off x="4446339" y="377425"/>
            <a:ext cx="985263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LSTM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F23E0EC-F217-FBB5-F6CC-38AFDA67C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620" y="746427"/>
            <a:ext cx="5176354" cy="269423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208FECE-AC96-43A0-34DE-4CFFF7F8F830}"/>
              </a:ext>
            </a:extLst>
          </p:cNvPr>
          <p:cNvCxnSpPr/>
          <p:nvPr/>
        </p:nvCxnSpPr>
        <p:spPr bwMode="auto">
          <a:xfrm>
            <a:off x="2640522" y="4722789"/>
            <a:ext cx="4320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2">
            <a:extLst>
              <a:ext uri="{FF2B5EF4-FFF2-40B4-BE49-F238E27FC236}">
                <a16:creationId xmlns:a16="http://schemas.microsoft.com/office/drawing/2014/main" id="{5132E9A8-BD0E-7F77-4573-600DD26551EB}"/>
              </a:ext>
            </a:extLst>
          </p:cNvPr>
          <p:cNvSpPr txBox="1"/>
          <p:nvPr/>
        </p:nvSpPr>
        <p:spPr>
          <a:xfrm>
            <a:off x="3156486" y="4484816"/>
            <a:ext cx="3215714" cy="43943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Significant improvement region where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-value &lt; 0.05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6CFDA42C-9936-A330-A511-7ACF8840414A}"/>
              </a:ext>
            </a:extLst>
          </p:cNvPr>
          <p:cNvSpPr txBox="1"/>
          <p:nvPr/>
        </p:nvSpPr>
        <p:spPr>
          <a:xfrm rot="18613454">
            <a:off x="-352765" y="1098124"/>
            <a:ext cx="2221404" cy="43943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testing cohorts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B1A8A2D-51F3-54FA-D5A0-D9DD3078C41A}"/>
              </a:ext>
            </a:extLst>
          </p:cNvPr>
          <p:cNvCxnSpPr/>
          <p:nvPr/>
        </p:nvCxnSpPr>
        <p:spPr bwMode="auto">
          <a:xfrm>
            <a:off x="757937" y="1635646"/>
            <a:ext cx="395448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Box 2">
            <a:extLst>
              <a:ext uri="{FF2B5EF4-FFF2-40B4-BE49-F238E27FC236}">
                <a16:creationId xmlns:a16="http://schemas.microsoft.com/office/drawing/2014/main" id="{EE15FDB2-97FC-28A3-B9C5-9656D4283954}"/>
              </a:ext>
            </a:extLst>
          </p:cNvPr>
          <p:cNvSpPr txBox="1"/>
          <p:nvPr/>
        </p:nvSpPr>
        <p:spPr>
          <a:xfrm rot="18581042">
            <a:off x="7150205" y="1611203"/>
            <a:ext cx="2415047" cy="3569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training cohorts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E73809D4-F817-59B2-0CF0-86BCD4D7CCA9}"/>
              </a:ext>
            </a:extLst>
          </p:cNvPr>
          <p:cNvCxnSpPr>
            <a:cxnSpLocks/>
            <a:stCxn id="30" idx="0"/>
          </p:cNvCxnSpPr>
          <p:nvPr/>
        </p:nvCxnSpPr>
        <p:spPr bwMode="auto">
          <a:xfrm flipH="1" flipV="1">
            <a:off x="7596336" y="889040"/>
            <a:ext cx="624045" cy="7866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3F4ED43-83EE-7CD1-EDC6-E12D7186A9AD}"/>
              </a:ext>
            </a:extLst>
          </p:cNvPr>
          <p:cNvSpPr txBox="1"/>
          <p:nvPr/>
        </p:nvSpPr>
        <p:spPr>
          <a:xfrm rot="18613454">
            <a:off x="-352767" y="1098123"/>
            <a:ext cx="2221404" cy="43943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testing cohorts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C88162B-27D0-916F-8F34-E1DF07EA6D4A}"/>
              </a:ext>
            </a:extLst>
          </p:cNvPr>
          <p:cNvCxnSpPr/>
          <p:nvPr/>
        </p:nvCxnSpPr>
        <p:spPr bwMode="auto">
          <a:xfrm>
            <a:off x="757935" y="1635645"/>
            <a:ext cx="395448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Box 2">
            <a:extLst>
              <a:ext uri="{FF2B5EF4-FFF2-40B4-BE49-F238E27FC236}">
                <a16:creationId xmlns:a16="http://schemas.microsoft.com/office/drawing/2014/main" id="{AA791362-B6AC-ECC0-255D-50FFC8A5BA39}"/>
              </a:ext>
            </a:extLst>
          </p:cNvPr>
          <p:cNvSpPr txBox="1"/>
          <p:nvPr/>
        </p:nvSpPr>
        <p:spPr>
          <a:xfrm rot="18581042">
            <a:off x="7150203" y="1611202"/>
            <a:ext cx="2415047" cy="35694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training cohorts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9F77A3F-C275-5F45-A4B8-62F1B68A8F87}"/>
              </a:ext>
            </a:extLst>
          </p:cNvPr>
          <p:cNvCxnSpPr>
            <a:cxnSpLocks/>
            <a:stCxn id="6" idx="0"/>
          </p:cNvCxnSpPr>
          <p:nvPr/>
        </p:nvCxnSpPr>
        <p:spPr bwMode="auto">
          <a:xfrm flipH="1" flipV="1">
            <a:off x="7596334" y="889039"/>
            <a:ext cx="624045" cy="7866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3817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E7C840-B413-0E87-7BA9-75BE9D951501}"/>
              </a:ext>
            </a:extLst>
          </p:cNvPr>
          <p:cNvSpPr/>
          <p:nvPr/>
        </p:nvSpPr>
        <p:spPr bwMode="auto">
          <a:xfrm>
            <a:off x="1619672" y="815782"/>
            <a:ext cx="5760640" cy="432048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18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4626FD-28F0-98C8-BAB7-20BE796AF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855675"/>
            <a:ext cx="2661472" cy="20882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BD668E-2F20-B3F1-C030-ACE132EB4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031443"/>
            <a:ext cx="2696979" cy="20882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3E783D-ADB7-12D7-6ECF-3EA404B54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999327"/>
            <a:ext cx="2696979" cy="2120348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F7BEAC3-07BD-3B77-65CA-D99A3871119C}"/>
              </a:ext>
            </a:extLst>
          </p:cNvPr>
          <p:cNvCxnSpPr>
            <a:cxnSpLocks/>
            <a:stCxn id="24" idx="1"/>
            <a:endCxn id="11" idx="3"/>
          </p:cNvCxnSpPr>
          <p:nvPr/>
        </p:nvCxnSpPr>
        <p:spPr bwMode="auto">
          <a:xfrm>
            <a:off x="1115616" y="2976022"/>
            <a:ext cx="626469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BB52181-69C5-530E-9C28-558C5819C1E3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 bwMode="auto">
          <a:xfrm>
            <a:off x="4499992" y="459912"/>
            <a:ext cx="0" cy="46763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B658EBF-3F11-60A5-D3D1-0FFD206A46EC}"/>
              </a:ext>
            </a:extLst>
          </p:cNvPr>
          <p:cNvSpPr/>
          <p:nvPr/>
        </p:nvSpPr>
        <p:spPr bwMode="auto">
          <a:xfrm>
            <a:off x="1619672" y="459912"/>
            <a:ext cx="5760640" cy="35587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0764DA-8CF2-0AFD-8A04-19FBC9A36186}"/>
              </a:ext>
            </a:extLst>
          </p:cNvPr>
          <p:cNvSpPr/>
          <p:nvPr/>
        </p:nvSpPr>
        <p:spPr bwMode="auto">
          <a:xfrm>
            <a:off x="1115616" y="815782"/>
            <a:ext cx="504056" cy="432048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E603FCF-34E1-5919-2A9C-13DC56C73581}"/>
              </a:ext>
            </a:extLst>
          </p:cNvPr>
          <p:cNvSpPr txBox="1"/>
          <p:nvPr/>
        </p:nvSpPr>
        <p:spPr>
          <a:xfrm>
            <a:off x="1886765" y="437792"/>
            <a:ext cx="2535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/>
                </a:solidFill>
              </a:rPr>
              <a:t>One-year Mortality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1F18CDB-13D4-39D5-A6A6-5FB1203E4075}"/>
              </a:ext>
            </a:extLst>
          </p:cNvPr>
          <p:cNvSpPr txBox="1"/>
          <p:nvPr/>
        </p:nvSpPr>
        <p:spPr>
          <a:xfrm>
            <a:off x="4690459" y="459912"/>
            <a:ext cx="261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/>
                </a:solidFill>
              </a:rPr>
              <a:t>In-hospital Mortality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6F0E349-0CDA-4ED6-F84F-739C32B88F00}"/>
              </a:ext>
            </a:extLst>
          </p:cNvPr>
          <p:cNvSpPr txBox="1"/>
          <p:nvPr/>
        </p:nvSpPr>
        <p:spPr>
          <a:xfrm rot="16200000">
            <a:off x="401602" y="1778234"/>
            <a:ext cx="1884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chemeClr val="accent6"/>
                </a:solidFill>
              </a:rPr>
              <a:t>AdmDemoDx</a:t>
            </a:r>
            <a:endParaRPr lang="en-CA" sz="2000" b="1" dirty="0">
              <a:solidFill>
                <a:schemeClr val="accent6"/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2295EC6-6AD0-185C-004C-BAEFE21FFB85}"/>
              </a:ext>
            </a:extLst>
          </p:cNvPr>
          <p:cNvSpPr txBox="1"/>
          <p:nvPr/>
        </p:nvSpPr>
        <p:spPr>
          <a:xfrm rot="16200000">
            <a:off x="422833" y="3793965"/>
            <a:ext cx="1884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chemeClr val="accent6"/>
                </a:solidFill>
              </a:rPr>
              <a:t>AdmDemo</a:t>
            </a:r>
            <a:endParaRPr lang="en-CA" sz="2000" b="1" dirty="0">
              <a:solidFill>
                <a:schemeClr val="accent6"/>
              </a:solidFill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01E706D2-DD57-71C5-15F4-C93D400F2A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16" r="2644"/>
          <a:stretch/>
        </p:blipFill>
        <p:spPr>
          <a:xfrm>
            <a:off x="7648030" y="459912"/>
            <a:ext cx="494691" cy="42023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17FF6BC-1CEA-031C-7000-99E82A433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855675"/>
            <a:ext cx="268523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E7C840-B413-0E87-7BA9-75BE9D951501}"/>
              </a:ext>
            </a:extLst>
          </p:cNvPr>
          <p:cNvSpPr/>
          <p:nvPr/>
        </p:nvSpPr>
        <p:spPr bwMode="auto">
          <a:xfrm>
            <a:off x="1619672" y="815782"/>
            <a:ext cx="5760640" cy="432048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19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4626FD-28F0-98C8-BAB7-20BE796AF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855675"/>
            <a:ext cx="2661472" cy="20882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BD668E-2F20-B3F1-C030-ACE132EB4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031443"/>
            <a:ext cx="2696979" cy="20882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3E783D-ADB7-12D7-6ECF-3EA404B54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999327"/>
            <a:ext cx="2696979" cy="2120348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F7BEAC3-07BD-3B77-65CA-D99A3871119C}"/>
              </a:ext>
            </a:extLst>
          </p:cNvPr>
          <p:cNvCxnSpPr>
            <a:cxnSpLocks/>
            <a:stCxn id="24" idx="1"/>
            <a:endCxn id="11" idx="3"/>
          </p:cNvCxnSpPr>
          <p:nvPr/>
        </p:nvCxnSpPr>
        <p:spPr bwMode="auto">
          <a:xfrm>
            <a:off x="1115616" y="2976022"/>
            <a:ext cx="626469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BB52181-69C5-530E-9C28-558C5819C1E3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 bwMode="auto">
          <a:xfrm>
            <a:off x="4499992" y="459912"/>
            <a:ext cx="0" cy="46763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B658EBF-3F11-60A5-D3D1-0FFD206A46EC}"/>
              </a:ext>
            </a:extLst>
          </p:cNvPr>
          <p:cNvSpPr/>
          <p:nvPr/>
        </p:nvSpPr>
        <p:spPr bwMode="auto">
          <a:xfrm>
            <a:off x="1619672" y="459912"/>
            <a:ext cx="5760640" cy="35587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0764DA-8CF2-0AFD-8A04-19FBC9A36186}"/>
              </a:ext>
            </a:extLst>
          </p:cNvPr>
          <p:cNvSpPr/>
          <p:nvPr/>
        </p:nvSpPr>
        <p:spPr bwMode="auto">
          <a:xfrm>
            <a:off x="1115616" y="815782"/>
            <a:ext cx="504056" cy="432048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E603FCF-34E1-5919-2A9C-13DC56C73581}"/>
              </a:ext>
            </a:extLst>
          </p:cNvPr>
          <p:cNvSpPr txBox="1"/>
          <p:nvPr/>
        </p:nvSpPr>
        <p:spPr>
          <a:xfrm>
            <a:off x="1886765" y="437792"/>
            <a:ext cx="2535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/>
                </a:solidFill>
              </a:rPr>
              <a:t>One-year Mortality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1F18CDB-13D4-39D5-A6A6-5FB1203E4075}"/>
              </a:ext>
            </a:extLst>
          </p:cNvPr>
          <p:cNvSpPr txBox="1"/>
          <p:nvPr/>
        </p:nvSpPr>
        <p:spPr>
          <a:xfrm>
            <a:off x="4690459" y="459912"/>
            <a:ext cx="261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/>
                </a:solidFill>
              </a:rPr>
              <a:t>In-hospital Mortality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6F0E349-0CDA-4ED6-F84F-739C32B88F00}"/>
              </a:ext>
            </a:extLst>
          </p:cNvPr>
          <p:cNvSpPr txBox="1"/>
          <p:nvPr/>
        </p:nvSpPr>
        <p:spPr>
          <a:xfrm rot="16200000">
            <a:off x="401602" y="1778234"/>
            <a:ext cx="1884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chemeClr val="accent6"/>
                </a:solidFill>
              </a:rPr>
              <a:t>AdmDemoDx</a:t>
            </a:r>
            <a:endParaRPr lang="en-CA" sz="2000" b="1" dirty="0">
              <a:solidFill>
                <a:schemeClr val="accent6"/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2295EC6-6AD0-185C-004C-BAEFE21FFB85}"/>
              </a:ext>
            </a:extLst>
          </p:cNvPr>
          <p:cNvSpPr txBox="1"/>
          <p:nvPr/>
        </p:nvSpPr>
        <p:spPr>
          <a:xfrm rot="16200000">
            <a:off x="422833" y="3793965"/>
            <a:ext cx="1884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chemeClr val="accent6"/>
                </a:solidFill>
              </a:rPr>
              <a:t>AdmDemo</a:t>
            </a:r>
            <a:endParaRPr lang="en-CA" sz="2000" b="1" dirty="0">
              <a:solidFill>
                <a:schemeClr val="accent6"/>
              </a:solidFill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01E706D2-DD57-71C5-15F4-C93D400F2A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16" r="2644"/>
          <a:stretch/>
        </p:blipFill>
        <p:spPr>
          <a:xfrm>
            <a:off x="7648030" y="459912"/>
            <a:ext cx="494691" cy="42023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17FF6BC-1CEA-031C-7000-99E82A433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855675"/>
            <a:ext cx="2685236" cy="208823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221C131A-66DB-B62C-DFAA-171F60E34E38}"/>
              </a:ext>
            </a:extLst>
          </p:cNvPr>
          <p:cNvSpPr txBox="1"/>
          <p:nvPr/>
        </p:nvSpPr>
        <p:spPr>
          <a:xfrm>
            <a:off x="124563" y="561561"/>
            <a:ext cx="2718388" cy="79746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Significant regions where LSTM performs better than RF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844C228F-F9F9-7BD5-FE88-9A8B1FD36E0A}"/>
              </a:ext>
            </a:extLst>
          </p:cNvPr>
          <p:cNvSpPr txBox="1"/>
          <p:nvPr/>
        </p:nvSpPr>
        <p:spPr>
          <a:xfrm>
            <a:off x="1543971" y="2521872"/>
            <a:ext cx="6104059" cy="797459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Considering patient’s longitudinal data improves prediction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386017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A24FB0-9321-50CB-C69E-BE09C21DEE06}"/>
              </a:ext>
            </a:extLst>
          </p:cNvPr>
          <p:cNvSpPr txBox="1">
            <a:spLocks/>
          </p:cNvSpPr>
          <p:nvPr/>
        </p:nvSpPr>
        <p:spPr bwMode="auto">
          <a:xfrm>
            <a:off x="462376" y="843558"/>
            <a:ext cx="821924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008BB0"/>
              </a:buClr>
              <a:buNone/>
            </a:pPr>
            <a:r>
              <a:rPr lang="en-CA" sz="2800" b="1" kern="0" dirty="0">
                <a:solidFill>
                  <a:schemeClr val="bg1"/>
                </a:solidFill>
              </a:rPr>
              <a:t>Disclosure of Financial Support</a:t>
            </a:r>
          </a:p>
          <a:p>
            <a:pPr>
              <a:spcBef>
                <a:spcPts val="600"/>
              </a:spcBef>
              <a:buClr>
                <a:srgbClr val="008BB0"/>
              </a:buClr>
            </a:pPr>
            <a:endParaRPr lang="en-CA" sz="2800" b="1" kern="0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Clr>
                <a:srgbClr val="008BB0"/>
              </a:buClr>
              <a:buNone/>
            </a:pPr>
            <a:r>
              <a:rPr lang="en-CA" sz="2000" kern="0" dirty="0"/>
              <a:t>No External Support.</a:t>
            </a:r>
          </a:p>
        </p:txBody>
      </p:sp>
    </p:spTree>
    <p:extLst>
      <p:ext uri="{BB962C8B-B14F-4D97-AF65-F5344CB8AC3E}">
        <p14:creationId xmlns:p14="http://schemas.microsoft.com/office/powerpoint/2010/main" val="3875585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E7C840-B413-0E87-7BA9-75BE9D951501}"/>
              </a:ext>
            </a:extLst>
          </p:cNvPr>
          <p:cNvSpPr/>
          <p:nvPr/>
        </p:nvSpPr>
        <p:spPr bwMode="auto">
          <a:xfrm>
            <a:off x="1619672" y="815782"/>
            <a:ext cx="5760640" cy="432048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20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4626FD-28F0-98C8-BAB7-20BE796AF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855675"/>
            <a:ext cx="2661472" cy="20882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BD668E-2F20-B3F1-C030-ACE132EB4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031443"/>
            <a:ext cx="2696979" cy="20882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3E783D-ADB7-12D7-6ECF-3EA404B54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999327"/>
            <a:ext cx="2696979" cy="2120348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F7BEAC3-07BD-3B77-65CA-D99A3871119C}"/>
              </a:ext>
            </a:extLst>
          </p:cNvPr>
          <p:cNvCxnSpPr>
            <a:cxnSpLocks/>
            <a:stCxn id="24" idx="1"/>
            <a:endCxn id="11" idx="3"/>
          </p:cNvCxnSpPr>
          <p:nvPr/>
        </p:nvCxnSpPr>
        <p:spPr bwMode="auto">
          <a:xfrm>
            <a:off x="1115616" y="2976022"/>
            <a:ext cx="626469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BB52181-69C5-530E-9C28-558C5819C1E3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 bwMode="auto">
          <a:xfrm>
            <a:off x="4499992" y="459912"/>
            <a:ext cx="0" cy="46763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B658EBF-3F11-60A5-D3D1-0FFD206A46EC}"/>
              </a:ext>
            </a:extLst>
          </p:cNvPr>
          <p:cNvSpPr/>
          <p:nvPr/>
        </p:nvSpPr>
        <p:spPr bwMode="auto">
          <a:xfrm>
            <a:off x="1619672" y="459912"/>
            <a:ext cx="5760640" cy="35587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0764DA-8CF2-0AFD-8A04-19FBC9A36186}"/>
              </a:ext>
            </a:extLst>
          </p:cNvPr>
          <p:cNvSpPr/>
          <p:nvPr/>
        </p:nvSpPr>
        <p:spPr bwMode="auto">
          <a:xfrm>
            <a:off x="1115616" y="815782"/>
            <a:ext cx="504056" cy="432048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E603FCF-34E1-5919-2A9C-13DC56C73581}"/>
              </a:ext>
            </a:extLst>
          </p:cNvPr>
          <p:cNvSpPr txBox="1"/>
          <p:nvPr/>
        </p:nvSpPr>
        <p:spPr>
          <a:xfrm>
            <a:off x="1886765" y="437792"/>
            <a:ext cx="2535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/>
                </a:solidFill>
              </a:rPr>
              <a:t>One-year Mortality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1F18CDB-13D4-39D5-A6A6-5FB1203E4075}"/>
              </a:ext>
            </a:extLst>
          </p:cNvPr>
          <p:cNvSpPr txBox="1"/>
          <p:nvPr/>
        </p:nvSpPr>
        <p:spPr>
          <a:xfrm>
            <a:off x="4690459" y="459912"/>
            <a:ext cx="261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/>
                </a:solidFill>
              </a:rPr>
              <a:t>In-hospital Mortality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6F0E349-0CDA-4ED6-F84F-739C32B88F00}"/>
              </a:ext>
            </a:extLst>
          </p:cNvPr>
          <p:cNvSpPr txBox="1"/>
          <p:nvPr/>
        </p:nvSpPr>
        <p:spPr>
          <a:xfrm rot="16200000">
            <a:off x="401602" y="1778234"/>
            <a:ext cx="1884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chemeClr val="accent6"/>
                </a:solidFill>
              </a:rPr>
              <a:t>AdmDemoDx</a:t>
            </a:r>
            <a:endParaRPr lang="en-CA" sz="2000" b="1" dirty="0">
              <a:solidFill>
                <a:schemeClr val="accent6"/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2295EC6-6AD0-185C-004C-BAEFE21FFB85}"/>
              </a:ext>
            </a:extLst>
          </p:cNvPr>
          <p:cNvSpPr txBox="1"/>
          <p:nvPr/>
        </p:nvSpPr>
        <p:spPr>
          <a:xfrm rot="16200000">
            <a:off x="422833" y="3793965"/>
            <a:ext cx="1884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chemeClr val="accent6"/>
                </a:solidFill>
              </a:rPr>
              <a:t>AdmDemo</a:t>
            </a:r>
            <a:endParaRPr lang="en-CA" sz="2000" b="1" dirty="0">
              <a:solidFill>
                <a:schemeClr val="accent6"/>
              </a:solidFill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01E706D2-DD57-71C5-15F4-C93D400F2A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16" r="2644"/>
          <a:stretch/>
        </p:blipFill>
        <p:spPr>
          <a:xfrm>
            <a:off x="7648030" y="459912"/>
            <a:ext cx="494691" cy="42023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17FF6BC-1CEA-031C-7000-99E82A433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855675"/>
            <a:ext cx="2685236" cy="20882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E2C236-2DC9-4E37-0C64-FA3F3ED7C5AF}"/>
              </a:ext>
            </a:extLst>
          </p:cNvPr>
          <p:cNvSpPr/>
          <p:nvPr/>
        </p:nvSpPr>
        <p:spPr bwMode="auto">
          <a:xfrm rot="16200000">
            <a:off x="2781776" y="-223768"/>
            <a:ext cx="504052" cy="292673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CA25CE-C2CD-3C95-143D-BEB8F4E4D078}"/>
              </a:ext>
            </a:extLst>
          </p:cNvPr>
          <p:cNvSpPr/>
          <p:nvPr/>
        </p:nvSpPr>
        <p:spPr bwMode="auto">
          <a:xfrm rot="16200000">
            <a:off x="5676265" y="-142038"/>
            <a:ext cx="504052" cy="275437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135CA-C492-B78F-60FD-451FDC0A4414}"/>
              </a:ext>
            </a:extLst>
          </p:cNvPr>
          <p:cNvSpPr/>
          <p:nvPr/>
        </p:nvSpPr>
        <p:spPr bwMode="auto">
          <a:xfrm rot="16200000">
            <a:off x="2825709" y="1900612"/>
            <a:ext cx="460102" cy="275437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C5D5DB-C271-D3AB-BAF2-33E00A88B483}"/>
              </a:ext>
            </a:extLst>
          </p:cNvPr>
          <p:cNvSpPr/>
          <p:nvPr/>
        </p:nvSpPr>
        <p:spPr bwMode="auto">
          <a:xfrm rot="16200000">
            <a:off x="5714006" y="1927655"/>
            <a:ext cx="406006" cy="275437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3F2DE0-2276-4993-70C2-3B558ACA0211}"/>
              </a:ext>
            </a:extLst>
          </p:cNvPr>
          <p:cNvSpPr/>
          <p:nvPr/>
        </p:nvSpPr>
        <p:spPr bwMode="auto">
          <a:xfrm>
            <a:off x="1013676" y="457737"/>
            <a:ext cx="6529127" cy="4699617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D764967-4FB3-FA14-B454-E34AE1465B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810"/>
          <a:stretch/>
        </p:blipFill>
        <p:spPr>
          <a:xfrm>
            <a:off x="1284447" y="473075"/>
            <a:ext cx="4987068" cy="114220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FB22BE0-BA77-9554-C679-05B0F4826E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1152"/>
          <a:stretch/>
        </p:blipFill>
        <p:spPr>
          <a:xfrm>
            <a:off x="1284447" y="1635646"/>
            <a:ext cx="4987067" cy="111882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24010CB-62BE-00E4-8F15-7023AEF49D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9216"/>
          <a:stretch/>
        </p:blipFill>
        <p:spPr>
          <a:xfrm>
            <a:off x="1339707" y="3686578"/>
            <a:ext cx="4931806" cy="79368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F33C1D0-4DBB-AE76-6D47-9C4434DC7B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8442"/>
          <a:stretch/>
        </p:blipFill>
        <p:spPr>
          <a:xfrm>
            <a:off x="1284446" y="2715766"/>
            <a:ext cx="4987067" cy="845236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C6847CC4-8063-0735-6F4F-10751002F6EE}"/>
              </a:ext>
            </a:extLst>
          </p:cNvPr>
          <p:cNvSpPr txBox="1"/>
          <p:nvPr/>
        </p:nvSpPr>
        <p:spPr>
          <a:xfrm>
            <a:off x="327402" y="4554978"/>
            <a:ext cx="7966413" cy="46068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Cohorts with few patient visits don't benefit from temporal aggregation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EE8FB4E3-DD4F-87EC-0F12-0423EC0AC3C1}"/>
              </a:ext>
            </a:extLst>
          </p:cNvPr>
          <p:cNvSpPr txBox="1"/>
          <p:nvPr/>
        </p:nvSpPr>
        <p:spPr>
          <a:xfrm>
            <a:off x="6470956" y="888542"/>
            <a:ext cx="2685236" cy="79746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 significant regions in testing cohorts with few patient visits</a:t>
            </a:r>
          </a:p>
        </p:txBody>
      </p:sp>
    </p:spTree>
    <p:extLst>
      <p:ext uri="{BB962C8B-B14F-4D97-AF65-F5344CB8AC3E}">
        <p14:creationId xmlns:p14="http://schemas.microsoft.com/office/powerpoint/2010/main" val="35059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E7C840-B413-0E87-7BA9-75BE9D951501}"/>
              </a:ext>
            </a:extLst>
          </p:cNvPr>
          <p:cNvSpPr/>
          <p:nvPr/>
        </p:nvSpPr>
        <p:spPr bwMode="auto">
          <a:xfrm>
            <a:off x="1619672" y="815782"/>
            <a:ext cx="5760640" cy="432048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21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4626FD-28F0-98C8-BAB7-20BE796AF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855675"/>
            <a:ext cx="2661472" cy="20882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BD668E-2F20-B3F1-C030-ACE132EB4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031443"/>
            <a:ext cx="2696979" cy="20882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3E783D-ADB7-12D7-6ECF-3EA404B54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999327"/>
            <a:ext cx="2696979" cy="2120348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F7BEAC3-07BD-3B77-65CA-D99A3871119C}"/>
              </a:ext>
            </a:extLst>
          </p:cNvPr>
          <p:cNvCxnSpPr>
            <a:cxnSpLocks/>
            <a:stCxn id="24" idx="1"/>
            <a:endCxn id="11" idx="3"/>
          </p:cNvCxnSpPr>
          <p:nvPr/>
        </p:nvCxnSpPr>
        <p:spPr bwMode="auto">
          <a:xfrm>
            <a:off x="1115616" y="2976022"/>
            <a:ext cx="626469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BB52181-69C5-530E-9C28-558C5819C1E3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 bwMode="auto">
          <a:xfrm>
            <a:off x="4499992" y="459912"/>
            <a:ext cx="0" cy="46763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B658EBF-3F11-60A5-D3D1-0FFD206A46EC}"/>
              </a:ext>
            </a:extLst>
          </p:cNvPr>
          <p:cNvSpPr/>
          <p:nvPr/>
        </p:nvSpPr>
        <p:spPr bwMode="auto">
          <a:xfrm>
            <a:off x="1619672" y="459912"/>
            <a:ext cx="5760640" cy="35587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0764DA-8CF2-0AFD-8A04-19FBC9A36186}"/>
              </a:ext>
            </a:extLst>
          </p:cNvPr>
          <p:cNvSpPr/>
          <p:nvPr/>
        </p:nvSpPr>
        <p:spPr bwMode="auto">
          <a:xfrm>
            <a:off x="1115616" y="815782"/>
            <a:ext cx="504056" cy="432048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E603FCF-34E1-5919-2A9C-13DC56C73581}"/>
              </a:ext>
            </a:extLst>
          </p:cNvPr>
          <p:cNvSpPr txBox="1"/>
          <p:nvPr/>
        </p:nvSpPr>
        <p:spPr>
          <a:xfrm>
            <a:off x="1886765" y="437792"/>
            <a:ext cx="2535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/>
                </a:solidFill>
              </a:rPr>
              <a:t>One-year Mortality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1F18CDB-13D4-39D5-A6A6-5FB1203E4075}"/>
              </a:ext>
            </a:extLst>
          </p:cNvPr>
          <p:cNvSpPr txBox="1"/>
          <p:nvPr/>
        </p:nvSpPr>
        <p:spPr>
          <a:xfrm>
            <a:off x="4690459" y="459912"/>
            <a:ext cx="261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/>
                </a:solidFill>
              </a:rPr>
              <a:t>In-hospital Mortality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6F0E349-0CDA-4ED6-F84F-739C32B88F00}"/>
              </a:ext>
            </a:extLst>
          </p:cNvPr>
          <p:cNvSpPr txBox="1"/>
          <p:nvPr/>
        </p:nvSpPr>
        <p:spPr>
          <a:xfrm rot="16200000">
            <a:off x="401602" y="1778234"/>
            <a:ext cx="1884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chemeClr val="accent6"/>
                </a:solidFill>
              </a:rPr>
              <a:t>AdmDemoDx</a:t>
            </a:r>
            <a:endParaRPr lang="en-CA" sz="2000" b="1" dirty="0">
              <a:solidFill>
                <a:schemeClr val="accent6"/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2295EC6-6AD0-185C-004C-BAEFE21FFB85}"/>
              </a:ext>
            </a:extLst>
          </p:cNvPr>
          <p:cNvSpPr txBox="1"/>
          <p:nvPr/>
        </p:nvSpPr>
        <p:spPr>
          <a:xfrm rot="16200000">
            <a:off x="422833" y="3793965"/>
            <a:ext cx="1884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chemeClr val="accent6"/>
                </a:solidFill>
              </a:rPr>
              <a:t>AdmDemo</a:t>
            </a:r>
            <a:endParaRPr lang="en-CA" sz="2000" b="1" dirty="0">
              <a:solidFill>
                <a:schemeClr val="accent6"/>
              </a:solidFill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01E706D2-DD57-71C5-15F4-C93D400F2A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16" r="2644"/>
          <a:stretch/>
        </p:blipFill>
        <p:spPr>
          <a:xfrm>
            <a:off x="7648030" y="459912"/>
            <a:ext cx="494691" cy="42023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17FF6BC-1CEA-031C-7000-99E82A433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855675"/>
            <a:ext cx="2685236" cy="208823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1D250C8-A9D4-1E0F-4506-E442002C8896}"/>
              </a:ext>
            </a:extLst>
          </p:cNvPr>
          <p:cNvSpPr/>
          <p:nvPr/>
        </p:nvSpPr>
        <p:spPr bwMode="auto">
          <a:xfrm>
            <a:off x="4460667" y="459912"/>
            <a:ext cx="2974116" cy="25715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5D18E7F-0D8B-DF60-5771-85A89D70D145}"/>
              </a:ext>
            </a:extLst>
          </p:cNvPr>
          <p:cNvSpPr/>
          <p:nvPr/>
        </p:nvSpPr>
        <p:spPr bwMode="auto">
          <a:xfrm>
            <a:off x="1061143" y="437792"/>
            <a:ext cx="6463185" cy="4698470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E21632A1-6ACB-B103-CA70-A6C6655A7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5461" y="415708"/>
            <a:ext cx="6098510" cy="4742638"/>
          </a:xfrm>
          <a:prstGeom prst="rect">
            <a:avLst/>
          </a:prstGeom>
        </p:spPr>
      </p:pic>
      <p:sp>
        <p:nvSpPr>
          <p:cNvPr id="55" name="TextBox 2">
            <a:extLst>
              <a:ext uri="{FF2B5EF4-FFF2-40B4-BE49-F238E27FC236}">
                <a16:creationId xmlns:a16="http://schemas.microsoft.com/office/drawing/2014/main" id="{AA8FD336-B747-6855-3C9D-4B5C960E4139}"/>
              </a:ext>
            </a:extLst>
          </p:cNvPr>
          <p:cNvSpPr txBox="1"/>
          <p:nvPr/>
        </p:nvSpPr>
        <p:spPr>
          <a:xfrm>
            <a:off x="1001279" y="4611187"/>
            <a:ext cx="7300730" cy="43943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Routine admission data effectively predicts in-hospital mortality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3F2FB000-5E02-7D9B-CF4D-B65F0C6F545A}"/>
                  </a:ext>
                </a:extLst>
              </p:cNvPr>
              <p:cNvSpPr txBox="1"/>
              <p:nvPr/>
            </p:nvSpPr>
            <p:spPr>
              <a:xfrm>
                <a:off x="2483768" y="3675685"/>
                <a:ext cx="2441137" cy="63102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AUCs ranging from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88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91</m:t>
                    </m:r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3F2FB000-5E02-7D9B-CF4D-B65F0C6F5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675685"/>
                <a:ext cx="2441137" cy="6310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55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E7C840-B413-0E87-7BA9-75BE9D951501}"/>
              </a:ext>
            </a:extLst>
          </p:cNvPr>
          <p:cNvSpPr/>
          <p:nvPr/>
        </p:nvSpPr>
        <p:spPr bwMode="auto">
          <a:xfrm>
            <a:off x="1619672" y="815782"/>
            <a:ext cx="5760640" cy="432048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22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4626FD-28F0-98C8-BAB7-20BE796AF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855675"/>
            <a:ext cx="2661472" cy="20882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BD668E-2F20-B3F1-C030-ACE132EB4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031443"/>
            <a:ext cx="2696979" cy="20882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3E783D-ADB7-12D7-6ECF-3EA404B54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999327"/>
            <a:ext cx="2696979" cy="2120348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F7BEAC3-07BD-3B77-65CA-D99A3871119C}"/>
              </a:ext>
            </a:extLst>
          </p:cNvPr>
          <p:cNvCxnSpPr>
            <a:cxnSpLocks/>
            <a:stCxn id="24" idx="1"/>
            <a:endCxn id="11" idx="3"/>
          </p:cNvCxnSpPr>
          <p:nvPr/>
        </p:nvCxnSpPr>
        <p:spPr bwMode="auto">
          <a:xfrm>
            <a:off x="1115616" y="2976022"/>
            <a:ext cx="626469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BB52181-69C5-530E-9C28-558C5819C1E3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 bwMode="auto">
          <a:xfrm>
            <a:off x="4499992" y="459912"/>
            <a:ext cx="0" cy="46763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B658EBF-3F11-60A5-D3D1-0FFD206A46EC}"/>
              </a:ext>
            </a:extLst>
          </p:cNvPr>
          <p:cNvSpPr/>
          <p:nvPr/>
        </p:nvSpPr>
        <p:spPr bwMode="auto">
          <a:xfrm>
            <a:off x="1619672" y="459912"/>
            <a:ext cx="5760640" cy="35587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0764DA-8CF2-0AFD-8A04-19FBC9A36186}"/>
              </a:ext>
            </a:extLst>
          </p:cNvPr>
          <p:cNvSpPr/>
          <p:nvPr/>
        </p:nvSpPr>
        <p:spPr bwMode="auto">
          <a:xfrm>
            <a:off x="1115616" y="815782"/>
            <a:ext cx="504056" cy="432048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E603FCF-34E1-5919-2A9C-13DC56C73581}"/>
              </a:ext>
            </a:extLst>
          </p:cNvPr>
          <p:cNvSpPr txBox="1"/>
          <p:nvPr/>
        </p:nvSpPr>
        <p:spPr>
          <a:xfrm>
            <a:off x="1886765" y="437792"/>
            <a:ext cx="2535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/>
                </a:solidFill>
              </a:rPr>
              <a:t>One-year Mortality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1F18CDB-13D4-39D5-A6A6-5FB1203E4075}"/>
              </a:ext>
            </a:extLst>
          </p:cNvPr>
          <p:cNvSpPr txBox="1"/>
          <p:nvPr/>
        </p:nvSpPr>
        <p:spPr>
          <a:xfrm>
            <a:off x="4690459" y="459912"/>
            <a:ext cx="261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/>
                </a:solidFill>
              </a:rPr>
              <a:t>In-hospital Mortality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6F0E349-0CDA-4ED6-F84F-739C32B88F00}"/>
              </a:ext>
            </a:extLst>
          </p:cNvPr>
          <p:cNvSpPr txBox="1"/>
          <p:nvPr/>
        </p:nvSpPr>
        <p:spPr>
          <a:xfrm rot="16200000">
            <a:off x="401602" y="1778234"/>
            <a:ext cx="1884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chemeClr val="accent6"/>
                </a:solidFill>
              </a:rPr>
              <a:t>AdmDemoDx</a:t>
            </a:r>
            <a:endParaRPr lang="en-CA" sz="2000" b="1" dirty="0">
              <a:solidFill>
                <a:schemeClr val="accent6"/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2295EC6-6AD0-185C-004C-BAEFE21FFB85}"/>
              </a:ext>
            </a:extLst>
          </p:cNvPr>
          <p:cNvSpPr txBox="1"/>
          <p:nvPr/>
        </p:nvSpPr>
        <p:spPr>
          <a:xfrm rot="16200000">
            <a:off x="422833" y="3793965"/>
            <a:ext cx="1884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chemeClr val="accent6"/>
                </a:solidFill>
              </a:rPr>
              <a:t>AdmDemo</a:t>
            </a:r>
            <a:endParaRPr lang="en-CA" sz="2000" b="1" dirty="0">
              <a:solidFill>
                <a:schemeClr val="accent6"/>
              </a:solidFill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01E706D2-DD57-71C5-15F4-C93D400F2A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16" r="2644"/>
          <a:stretch/>
        </p:blipFill>
        <p:spPr>
          <a:xfrm>
            <a:off x="8685821" y="483518"/>
            <a:ext cx="494691" cy="42023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17FF6BC-1CEA-031C-7000-99E82A433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855675"/>
            <a:ext cx="2685236" cy="20882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0283BB-1656-DA5A-DD4D-72986DB604E5}"/>
              </a:ext>
            </a:extLst>
          </p:cNvPr>
          <p:cNvSpPr/>
          <p:nvPr/>
        </p:nvSpPr>
        <p:spPr bwMode="auto">
          <a:xfrm>
            <a:off x="1687987" y="825789"/>
            <a:ext cx="5617491" cy="210600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03D0E0-7CEA-8B8F-2AF1-4793BDAD33C1}"/>
              </a:ext>
            </a:extLst>
          </p:cNvPr>
          <p:cNvSpPr/>
          <p:nvPr/>
        </p:nvSpPr>
        <p:spPr bwMode="auto">
          <a:xfrm>
            <a:off x="995200" y="443883"/>
            <a:ext cx="6529127" cy="4699617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0E18AF-64BD-19EA-5121-14036DD3B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933021"/>
            <a:ext cx="4318786" cy="33885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740784-51AE-5F59-5D8B-073D2DD2D0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976" y="933021"/>
            <a:ext cx="4357348" cy="3388586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FD7F1DF-0E18-7DF0-676A-3F0493C042DC}"/>
              </a:ext>
            </a:extLst>
          </p:cNvPr>
          <p:cNvSpPr txBox="1"/>
          <p:nvPr/>
        </p:nvSpPr>
        <p:spPr>
          <a:xfrm>
            <a:off x="782051" y="4371950"/>
            <a:ext cx="6931826" cy="668817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selected predictive variables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perform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slightly better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predicting one-year mortality risk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8AB371F-B5CA-9B11-FDD9-C8F9EC50178D}"/>
              </a:ext>
            </a:extLst>
          </p:cNvPr>
          <p:cNvSpPr txBox="1"/>
          <p:nvPr/>
        </p:nvSpPr>
        <p:spPr>
          <a:xfrm>
            <a:off x="1098226" y="509607"/>
            <a:ext cx="2535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/>
                </a:solidFill>
              </a:rPr>
              <a:t>One-year Mortality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D3C4AF9-0C5C-6AE4-2664-4B2B8C7DDFF6}"/>
              </a:ext>
            </a:extLst>
          </p:cNvPr>
          <p:cNvSpPr txBox="1"/>
          <p:nvPr/>
        </p:nvSpPr>
        <p:spPr>
          <a:xfrm>
            <a:off x="5134233" y="509607"/>
            <a:ext cx="261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/>
                </a:solidFill>
              </a:rPr>
              <a:t>In-hospital Mortality</a:t>
            </a:r>
          </a:p>
        </p:txBody>
      </p:sp>
    </p:spTree>
    <p:extLst>
      <p:ext uri="{BB962C8B-B14F-4D97-AF65-F5344CB8AC3E}">
        <p14:creationId xmlns:p14="http://schemas.microsoft.com/office/powerpoint/2010/main" val="6309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E7C840-B413-0E87-7BA9-75BE9D951501}"/>
              </a:ext>
            </a:extLst>
          </p:cNvPr>
          <p:cNvSpPr/>
          <p:nvPr/>
        </p:nvSpPr>
        <p:spPr bwMode="auto">
          <a:xfrm>
            <a:off x="1619672" y="815782"/>
            <a:ext cx="5760640" cy="432048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23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4626FD-28F0-98C8-BAB7-20BE796AF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855675"/>
            <a:ext cx="2661472" cy="20882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BD668E-2F20-B3F1-C030-ACE132EB4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031443"/>
            <a:ext cx="2696979" cy="20882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3E783D-ADB7-12D7-6ECF-3EA404B54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999327"/>
            <a:ext cx="2696979" cy="2120348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F7BEAC3-07BD-3B77-65CA-D99A3871119C}"/>
              </a:ext>
            </a:extLst>
          </p:cNvPr>
          <p:cNvCxnSpPr>
            <a:cxnSpLocks/>
            <a:stCxn id="24" idx="1"/>
            <a:endCxn id="11" idx="3"/>
          </p:cNvCxnSpPr>
          <p:nvPr/>
        </p:nvCxnSpPr>
        <p:spPr bwMode="auto">
          <a:xfrm>
            <a:off x="1115616" y="2976022"/>
            <a:ext cx="626469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BB52181-69C5-530E-9C28-558C5819C1E3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 bwMode="auto">
          <a:xfrm>
            <a:off x="4499992" y="459912"/>
            <a:ext cx="0" cy="46763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B658EBF-3F11-60A5-D3D1-0FFD206A46EC}"/>
              </a:ext>
            </a:extLst>
          </p:cNvPr>
          <p:cNvSpPr/>
          <p:nvPr/>
        </p:nvSpPr>
        <p:spPr bwMode="auto">
          <a:xfrm>
            <a:off x="1619672" y="459912"/>
            <a:ext cx="5760640" cy="35587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0764DA-8CF2-0AFD-8A04-19FBC9A36186}"/>
              </a:ext>
            </a:extLst>
          </p:cNvPr>
          <p:cNvSpPr/>
          <p:nvPr/>
        </p:nvSpPr>
        <p:spPr bwMode="auto">
          <a:xfrm>
            <a:off x="1115616" y="815782"/>
            <a:ext cx="504056" cy="432048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E603FCF-34E1-5919-2A9C-13DC56C73581}"/>
              </a:ext>
            </a:extLst>
          </p:cNvPr>
          <p:cNvSpPr txBox="1"/>
          <p:nvPr/>
        </p:nvSpPr>
        <p:spPr>
          <a:xfrm>
            <a:off x="1886765" y="437792"/>
            <a:ext cx="2535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/>
                </a:solidFill>
              </a:rPr>
              <a:t>One-year Mortality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1F18CDB-13D4-39D5-A6A6-5FB1203E4075}"/>
              </a:ext>
            </a:extLst>
          </p:cNvPr>
          <p:cNvSpPr txBox="1"/>
          <p:nvPr/>
        </p:nvSpPr>
        <p:spPr>
          <a:xfrm>
            <a:off x="4690459" y="459912"/>
            <a:ext cx="261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6"/>
                </a:solidFill>
              </a:rPr>
              <a:t>In-hospital Mortality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6F0E349-0CDA-4ED6-F84F-739C32B88F00}"/>
              </a:ext>
            </a:extLst>
          </p:cNvPr>
          <p:cNvSpPr txBox="1"/>
          <p:nvPr/>
        </p:nvSpPr>
        <p:spPr>
          <a:xfrm rot="16200000">
            <a:off x="401602" y="1778234"/>
            <a:ext cx="1884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chemeClr val="accent6"/>
                </a:solidFill>
              </a:rPr>
              <a:t>AdmDemoDx</a:t>
            </a:r>
            <a:endParaRPr lang="en-CA" sz="2000" b="1" dirty="0">
              <a:solidFill>
                <a:schemeClr val="accent6"/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2295EC6-6AD0-185C-004C-BAEFE21FFB85}"/>
              </a:ext>
            </a:extLst>
          </p:cNvPr>
          <p:cNvSpPr txBox="1"/>
          <p:nvPr/>
        </p:nvSpPr>
        <p:spPr>
          <a:xfrm rot="16200000">
            <a:off x="422833" y="3793965"/>
            <a:ext cx="1884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chemeClr val="accent6"/>
                </a:solidFill>
              </a:rPr>
              <a:t>AdmDemo</a:t>
            </a:r>
            <a:endParaRPr lang="en-CA" sz="2000" b="1" dirty="0">
              <a:solidFill>
                <a:schemeClr val="accent6"/>
              </a:solidFill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01E706D2-DD57-71C5-15F4-C93D400F2A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16" r="2644"/>
          <a:stretch/>
        </p:blipFill>
        <p:spPr>
          <a:xfrm>
            <a:off x="8685821" y="483518"/>
            <a:ext cx="494691" cy="42023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17FF6BC-1CEA-031C-7000-99E82A433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855675"/>
            <a:ext cx="2685236" cy="20882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0283BB-1656-DA5A-DD4D-72986DB604E5}"/>
              </a:ext>
            </a:extLst>
          </p:cNvPr>
          <p:cNvSpPr/>
          <p:nvPr/>
        </p:nvSpPr>
        <p:spPr bwMode="auto">
          <a:xfrm rot="16200000">
            <a:off x="841098" y="1502315"/>
            <a:ext cx="4385404" cy="292673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41B0E3-9D04-F284-D9C6-0B9349D7BC55}"/>
              </a:ext>
            </a:extLst>
          </p:cNvPr>
          <p:cNvSpPr/>
          <p:nvPr/>
        </p:nvSpPr>
        <p:spPr bwMode="auto">
          <a:xfrm>
            <a:off x="1016371" y="437792"/>
            <a:ext cx="6463185" cy="4726246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8AB371F-B5CA-9B11-FDD9-C8F9EC50178D}"/>
              </a:ext>
            </a:extLst>
          </p:cNvPr>
          <p:cNvSpPr txBox="1"/>
          <p:nvPr/>
        </p:nvSpPr>
        <p:spPr>
          <a:xfrm>
            <a:off x="1487406" y="517783"/>
            <a:ext cx="1884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chemeClr val="accent6"/>
                </a:solidFill>
              </a:rPr>
              <a:t>AdmDemoDx</a:t>
            </a:r>
            <a:endParaRPr lang="en-CA" sz="2000" b="1" dirty="0">
              <a:solidFill>
                <a:schemeClr val="accent6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D3C4AF9-0C5C-6AE4-2664-4B2B8C7DDFF6}"/>
              </a:ext>
            </a:extLst>
          </p:cNvPr>
          <p:cNvSpPr txBox="1"/>
          <p:nvPr/>
        </p:nvSpPr>
        <p:spPr>
          <a:xfrm>
            <a:off x="5749622" y="524640"/>
            <a:ext cx="1670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chemeClr val="accent6"/>
                </a:solidFill>
              </a:rPr>
              <a:t>AdmDemo</a:t>
            </a:r>
            <a:endParaRPr lang="en-CA" sz="2000" b="1" dirty="0">
              <a:solidFill>
                <a:schemeClr val="accent6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BCDB890-B919-8628-A907-A7D1F1BF3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409" y="1009666"/>
            <a:ext cx="4248115" cy="3289254"/>
          </a:xfrm>
          <a:prstGeom prst="rect">
            <a:avLst/>
          </a:prstGeom>
        </p:spPr>
      </p:pic>
      <p:sp>
        <p:nvSpPr>
          <p:cNvPr id="25" name="TextBox 2">
            <a:extLst>
              <a:ext uri="{FF2B5EF4-FFF2-40B4-BE49-F238E27FC236}">
                <a16:creationId xmlns:a16="http://schemas.microsoft.com/office/drawing/2014/main" id="{2B976FE1-5047-2935-0476-EE00DA545575}"/>
              </a:ext>
            </a:extLst>
          </p:cNvPr>
          <p:cNvSpPr txBox="1"/>
          <p:nvPr/>
        </p:nvSpPr>
        <p:spPr>
          <a:xfrm>
            <a:off x="782051" y="4351205"/>
            <a:ext cx="6931826" cy="668817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AdmDemo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variables achieve good performances in predicting mortality prediction 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EF3021E1-65F9-0CCB-F264-2078827D6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7" y="945603"/>
            <a:ext cx="4259694" cy="334222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3C81319B-6413-A402-2EE6-2969607C7B8A}"/>
              </a:ext>
            </a:extLst>
          </p:cNvPr>
          <p:cNvSpPr txBox="1"/>
          <p:nvPr/>
        </p:nvSpPr>
        <p:spPr>
          <a:xfrm>
            <a:off x="660801" y="2579830"/>
            <a:ext cx="7678381" cy="720359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Hospitals where diagnoses are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encoded post-discharge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 still benefit from an accurate model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FE5C7087-6304-A14B-A68B-E6BC25EDB313}"/>
                  </a:ext>
                </a:extLst>
              </p:cNvPr>
              <p:cNvSpPr txBox="1"/>
              <p:nvPr/>
            </p:nvSpPr>
            <p:spPr>
              <a:xfrm>
                <a:off x="671040" y="3531183"/>
                <a:ext cx="2441137" cy="63102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AUCs ranging from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88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CA" sz="1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FE5C7087-6304-A14B-A68B-E6BC25EDB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40" y="3531183"/>
                <a:ext cx="2441137" cy="6310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BABAE20B-BF3E-9478-15E1-8F97C557CEB5}"/>
                  </a:ext>
                </a:extLst>
              </p:cNvPr>
              <p:cNvSpPr txBox="1"/>
              <p:nvPr/>
            </p:nvSpPr>
            <p:spPr>
              <a:xfrm>
                <a:off x="5043767" y="3554618"/>
                <a:ext cx="2441137" cy="63102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AUCs ranging from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CA" sz="1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89</m:t>
                    </m:r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BABAE20B-BF3E-9478-15E1-8F97C557C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767" y="3554618"/>
                <a:ext cx="2441137" cy="6310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4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9" grpId="0"/>
      <p:bldP spid="25" grpId="0" animBg="1"/>
      <p:bldP spid="7" grpId="0" animBg="1"/>
      <p:bldP spid="9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939089" y="4876006"/>
            <a:ext cx="2057400" cy="274637"/>
          </a:xfrm>
        </p:spPr>
        <p:txBody>
          <a:bodyPr/>
          <a:lstStyle/>
          <a:p>
            <a:fld id="{2548A36E-95B5-4A07-8515-9F6234AA6F7D}" type="slidenum">
              <a:rPr lang="fr-FR" smtClean="0"/>
              <a:t>24</a:t>
            </a:fld>
            <a:endParaRPr lang="fr-FR" dirty="0"/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6E5A4E3-3D46-77CA-6B8C-F0DAEA18B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0596" y="534573"/>
            <a:ext cx="7227193" cy="4064722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FE33C992-ABF4-496F-D18F-C28C0110ADA0}"/>
              </a:ext>
            </a:extLst>
          </p:cNvPr>
          <p:cNvSpPr txBox="1"/>
          <p:nvPr/>
        </p:nvSpPr>
        <p:spPr>
          <a:xfrm>
            <a:off x="1574394" y="4227934"/>
            <a:ext cx="208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>
                <a:solidFill>
                  <a:srgbClr val="8575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phase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8B0E1C1-955D-D930-C197-3578687854B0}"/>
              </a:ext>
            </a:extLst>
          </p:cNvPr>
          <p:cNvSpPr txBox="1"/>
          <p:nvPr/>
        </p:nvSpPr>
        <p:spPr>
          <a:xfrm>
            <a:off x="5076056" y="4336817"/>
            <a:ext cx="17950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>
                <a:solidFill>
                  <a:srgbClr val="41731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Deployment phase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CD2F32C-50E9-609C-BB64-87848AD162EE}"/>
              </a:ext>
            </a:extLst>
          </p:cNvPr>
          <p:cNvSpPr txBox="1"/>
          <p:nvPr/>
        </p:nvSpPr>
        <p:spPr>
          <a:xfrm>
            <a:off x="4195502" y="3651596"/>
            <a:ext cx="12609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 </a:t>
            </a:r>
            <a:r>
              <a:rPr lang="en-CA" sz="15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CA" sz="15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LSTM?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2188F0-8538-E19C-64E1-92C462FF7C17}"/>
              </a:ext>
            </a:extLst>
          </p:cNvPr>
          <p:cNvSpPr txBox="1"/>
          <p:nvPr/>
        </p:nvSpPr>
        <p:spPr>
          <a:xfrm>
            <a:off x="4247128" y="4066351"/>
            <a:ext cx="7560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LSTM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F1177F-6555-741D-9E75-EDE9ED05DE38}"/>
              </a:ext>
            </a:extLst>
          </p:cNvPr>
          <p:cNvSpPr/>
          <p:nvPr/>
        </p:nvSpPr>
        <p:spPr bwMode="auto">
          <a:xfrm>
            <a:off x="647565" y="2535698"/>
            <a:ext cx="3528392" cy="20882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6A6A20-09C4-D608-2378-31A8D966DDB1}"/>
              </a:ext>
            </a:extLst>
          </p:cNvPr>
          <p:cNvSpPr/>
          <p:nvPr/>
        </p:nvSpPr>
        <p:spPr bwMode="auto">
          <a:xfrm>
            <a:off x="5197444" y="3723878"/>
            <a:ext cx="1174756" cy="6036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89DBAF-F3A4-0420-8B3D-227A119F72CD}"/>
              </a:ext>
            </a:extLst>
          </p:cNvPr>
          <p:cNvSpPr txBox="1"/>
          <p:nvPr/>
        </p:nvSpPr>
        <p:spPr>
          <a:xfrm>
            <a:off x="7596336" y="2474481"/>
            <a:ext cx="140015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testing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48E7640-6B10-0E9C-F03B-6C27A53CE569}"/>
              </a:ext>
            </a:extLst>
          </p:cNvPr>
          <p:cNvCxnSpPr>
            <a:endCxn id="7" idx="3"/>
          </p:cNvCxnSpPr>
          <p:nvPr/>
        </p:nvCxnSpPr>
        <p:spPr bwMode="auto">
          <a:xfrm flipH="1">
            <a:off x="6372200" y="2639902"/>
            <a:ext cx="1224136" cy="13857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403F497-B8E4-C20C-50E9-EDE56C9C5A60}"/>
              </a:ext>
            </a:extLst>
          </p:cNvPr>
          <p:cNvCxnSpPr/>
          <p:nvPr/>
        </p:nvCxnSpPr>
        <p:spPr bwMode="auto">
          <a:xfrm>
            <a:off x="3923928" y="4025683"/>
            <a:ext cx="126840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21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3" grpId="0"/>
      <p:bldP spid="5" grpId="0" animBg="1"/>
      <p:bldP spid="5" grpId="1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5D116395-AC36-CF37-244E-65086F62E89A}"/>
              </a:ext>
            </a:extLst>
          </p:cNvPr>
          <p:cNvSpPr/>
          <p:nvPr/>
        </p:nvSpPr>
        <p:spPr bwMode="auto">
          <a:xfrm>
            <a:off x="827584" y="1959632"/>
            <a:ext cx="7920880" cy="432048"/>
          </a:xfrm>
          <a:prstGeom prst="rightArrow">
            <a:avLst>
              <a:gd name="adj1" fmla="val 50000"/>
              <a:gd name="adj2" fmla="val 993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91538666-B90D-7CE6-95F2-31CD0A10967C}"/>
              </a:ext>
            </a:extLst>
          </p:cNvPr>
          <p:cNvSpPr txBox="1"/>
          <p:nvPr/>
        </p:nvSpPr>
        <p:spPr>
          <a:xfrm>
            <a:off x="-140521" y="1476486"/>
            <a:ext cx="2592288" cy="432048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Patient’s admission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8DD817A1-D451-D0F8-6B4B-67CEF28A7E48}"/>
              </a:ext>
            </a:extLst>
          </p:cNvPr>
          <p:cNvSpPr txBox="1"/>
          <p:nvPr/>
        </p:nvSpPr>
        <p:spPr>
          <a:xfrm>
            <a:off x="2833092" y="1483523"/>
            <a:ext cx="2592288" cy="432048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Patient’s discharge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igne de multiplication 15">
            <a:extLst>
              <a:ext uri="{FF2B5EF4-FFF2-40B4-BE49-F238E27FC236}">
                <a16:creationId xmlns:a16="http://schemas.microsoft.com/office/drawing/2014/main" id="{BA73A9E8-1072-AA9A-CB63-3E6FD404991E}"/>
              </a:ext>
            </a:extLst>
          </p:cNvPr>
          <p:cNvSpPr/>
          <p:nvPr/>
        </p:nvSpPr>
        <p:spPr bwMode="auto">
          <a:xfrm>
            <a:off x="3635896" y="1792364"/>
            <a:ext cx="504056" cy="780658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Signe de multiplication 17">
            <a:extLst>
              <a:ext uri="{FF2B5EF4-FFF2-40B4-BE49-F238E27FC236}">
                <a16:creationId xmlns:a16="http://schemas.microsoft.com/office/drawing/2014/main" id="{E419E13D-C895-678B-9CE4-8DC259C44822}"/>
              </a:ext>
            </a:extLst>
          </p:cNvPr>
          <p:cNvSpPr/>
          <p:nvPr/>
        </p:nvSpPr>
        <p:spPr bwMode="auto">
          <a:xfrm>
            <a:off x="6889736" y="1785327"/>
            <a:ext cx="504056" cy="780658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F5959AB1-B8D9-C1B1-ED9F-135E47F17AD0}"/>
              </a:ext>
            </a:extLst>
          </p:cNvPr>
          <p:cNvSpPr txBox="1"/>
          <p:nvPr/>
        </p:nvSpPr>
        <p:spPr>
          <a:xfrm>
            <a:off x="1742002" y="2526023"/>
            <a:ext cx="1461846" cy="432048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85.50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91B85E70-9D64-28EC-2CAB-07463B3C2AC7}"/>
              </a:ext>
            </a:extLst>
          </p:cNvPr>
          <p:cNvSpPr txBox="1"/>
          <p:nvPr/>
        </p:nvSpPr>
        <p:spPr>
          <a:xfrm>
            <a:off x="6433365" y="2524066"/>
            <a:ext cx="1461846" cy="432048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86.61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516FA6D2-193A-330C-47A5-63317B8E0BDF}"/>
              </a:ext>
            </a:extLst>
          </p:cNvPr>
          <p:cNvSpPr txBox="1">
            <a:spLocks/>
          </p:cNvSpPr>
          <p:nvPr/>
        </p:nvSpPr>
        <p:spPr bwMode="auto">
          <a:xfrm>
            <a:off x="298429" y="704475"/>
            <a:ext cx="7095363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kern="0" dirty="0">
                <a:solidFill>
                  <a:srgbClr val="FF0000"/>
                </a:solidFill>
              </a:rPr>
              <a:t>When diagnoses variables are available</a:t>
            </a: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AA3095C6-385D-7E0A-A783-97681372831B}"/>
              </a:ext>
            </a:extLst>
          </p:cNvPr>
          <p:cNvSpPr/>
          <p:nvPr/>
        </p:nvSpPr>
        <p:spPr bwMode="auto">
          <a:xfrm>
            <a:off x="899592" y="4194908"/>
            <a:ext cx="7920880" cy="432048"/>
          </a:xfrm>
          <a:prstGeom prst="rightArrow">
            <a:avLst>
              <a:gd name="adj1" fmla="val 50000"/>
              <a:gd name="adj2" fmla="val 993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89352BC1-1991-1E98-2B0B-0F5DC55C26B7}"/>
              </a:ext>
            </a:extLst>
          </p:cNvPr>
          <p:cNvSpPr txBox="1"/>
          <p:nvPr/>
        </p:nvSpPr>
        <p:spPr>
          <a:xfrm>
            <a:off x="-68513" y="3711762"/>
            <a:ext cx="2592288" cy="432048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Patient’s admission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02BA1C0D-A39D-4FF4-675C-AF8F23134AFF}"/>
              </a:ext>
            </a:extLst>
          </p:cNvPr>
          <p:cNvSpPr txBox="1"/>
          <p:nvPr/>
        </p:nvSpPr>
        <p:spPr>
          <a:xfrm>
            <a:off x="2905100" y="3718799"/>
            <a:ext cx="2592288" cy="432048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Patient’s discharge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igne de multiplication 27">
            <a:extLst>
              <a:ext uri="{FF2B5EF4-FFF2-40B4-BE49-F238E27FC236}">
                <a16:creationId xmlns:a16="http://schemas.microsoft.com/office/drawing/2014/main" id="{588B812E-3168-4A74-3CC6-AF53D9F4E12C}"/>
              </a:ext>
            </a:extLst>
          </p:cNvPr>
          <p:cNvSpPr/>
          <p:nvPr/>
        </p:nvSpPr>
        <p:spPr bwMode="auto">
          <a:xfrm>
            <a:off x="3707904" y="4027640"/>
            <a:ext cx="504056" cy="780658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8A9A1118-A9B7-3946-8E7D-6B908801AD71}"/>
              </a:ext>
            </a:extLst>
          </p:cNvPr>
          <p:cNvSpPr txBox="1"/>
          <p:nvPr/>
        </p:nvSpPr>
        <p:spPr>
          <a:xfrm>
            <a:off x="1753203" y="4737202"/>
            <a:ext cx="1461846" cy="432048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82.93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E3E71A91-A111-5D8D-CA37-A5B21BDD920E}"/>
              </a:ext>
            </a:extLst>
          </p:cNvPr>
          <p:cNvSpPr txBox="1">
            <a:spLocks/>
          </p:cNvSpPr>
          <p:nvPr/>
        </p:nvSpPr>
        <p:spPr bwMode="auto">
          <a:xfrm>
            <a:off x="300369" y="2958071"/>
            <a:ext cx="1969315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kern="0" dirty="0">
                <a:solidFill>
                  <a:srgbClr val="FF0000"/>
                </a:solidFill>
              </a:rPr>
              <a:t>Otherwise</a:t>
            </a:r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69026CFE-CB57-9F6D-B42D-D601344746CD}"/>
              </a:ext>
            </a:extLst>
          </p:cNvPr>
          <p:cNvSpPr txBox="1"/>
          <p:nvPr/>
        </p:nvSpPr>
        <p:spPr>
          <a:xfrm>
            <a:off x="5889429" y="1491530"/>
            <a:ext cx="2592288" cy="432048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One year later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2">
            <a:extLst>
              <a:ext uri="{FF2B5EF4-FFF2-40B4-BE49-F238E27FC236}">
                <a16:creationId xmlns:a16="http://schemas.microsoft.com/office/drawing/2014/main" id="{A578435F-1F23-A822-F194-EECC063B69AC}"/>
              </a:ext>
            </a:extLst>
          </p:cNvPr>
          <p:cNvSpPr txBox="1"/>
          <p:nvPr/>
        </p:nvSpPr>
        <p:spPr>
          <a:xfrm>
            <a:off x="5868144" y="3725488"/>
            <a:ext cx="2592288" cy="432048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One year later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igne Moins 1">
            <a:extLst>
              <a:ext uri="{FF2B5EF4-FFF2-40B4-BE49-F238E27FC236}">
                <a16:creationId xmlns:a16="http://schemas.microsoft.com/office/drawing/2014/main" id="{98E573C7-D5A2-213B-B1C8-E08A27E7FB2D}"/>
              </a:ext>
            </a:extLst>
          </p:cNvPr>
          <p:cNvSpPr/>
          <p:nvPr/>
        </p:nvSpPr>
        <p:spPr bwMode="auto">
          <a:xfrm rot="5400000">
            <a:off x="379700" y="2010163"/>
            <a:ext cx="895767" cy="330290"/>
          </a:xfrm>
          <a:prstGeom prst="mathMin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igne Moins 2">
            <a:extLst>
              <a:ext uri="{FF2B5EF4-FFF2-40B4-BE49-F238E27FC236}">
                <a16:creationId xmlns:a16="http://schemas.microsoft.com/office/drawing/2014/main" id="{3E59E200-C198-D463-97AC-B79F67DA9BFF}"/>
              </a:ext>
            </a:extLst>
          </p:cNvPr>
          <p:cNvSpPr/>
          <p:nvPr/>
        </p:nvSpPr>
        <p:spPr bwMode="auto">
          <a:xfrm rot="5400000">
            <a:off x="408865" y="4262977"/>
            <a:ext cx="895767" cy="330290"/>
          </a:xfrm>
          <a:prstGeom prst="mathMin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54B5541-C29D-5798-A261-6B5BD46748C6}"/>
              </a:ext>
            </a:extLst>
          </p:cNvPr>
          <p:cNvSpPr txBox="1"/>
          <p:nvPr/>
        </p:nvSpPr>
        <p:spPr>
          <a:xfrm>
            <a:off x="1263635" y="2185035"/>
            <a:ext cx="2520280" cy="432048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In-hospital Mortality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611269F8-1973-9773-B4A5-A8586681F3B0}"/>
              </a:ext>
            </a:extLst>
          </p:cNvPr>
          <p:cNvSpPr txBox="1"/>
          <p:nvPr/>
        </p:nvSpPr>
        <p:spPr>
          <a:xfrm>
            <a:off x="1251398" y="4441940"/>
            <a:ext cx="2520280" cy="432048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In-hospital Mortality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63DFCDB5-1D5C-0809-D4D2-D83B4F10D606}"/>
              </a:ext>
            </a:extLst>
          </p:cNvPr>
          <p:cNvSpPr txBox="1"/>
          <p:nvPr/>
        </p:nvSpPr>
        <p:spPr>
          <a:xfrm>
            <a:off x="5889429" y="2229590"/>
            <a:ext cx="2520280" cy="432048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One-year Mortality</a:t>
            </a: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0D1C0C65-A0F5-673B-51A8-7E1C920960BF}"/>
              </a:ext>
            </a:extLst>
          </p:cNvPr>
          <p:cNvSpPr txBox="1"/>
          <p:nvPr/>
        </p:nvSpPr>
        <p:spPr>
          <a:xfrm>
            <a:off x="6505250" y="4701701"/>
            <a:ext cx="1461846" cy="432048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82.47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1EAA68E4-C797-99F1-D34E-35EEAF28F1A0}"/>
              </a:ext>
            </a:extLst>
          </p:cNvPr>
          <p:cNvSpPr txBox="1"/>
          <p:nvPr/>
        </p:nvSpPr>
        <p:spPr>
          <a:xfrm>
            <a:off x="7625612" y="4649463"/>
            <a:ext cx="1461846" cy="346556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A9CE1647-4E1B-7C3F-E83D-9D84775EB4E3}"/>
              </a:ext>
            </a:extLst>
          </p:cNvPr>
          <p:cNvSpPr txBox="1"/>
          <p:nvPr/>
        </p:nvSpPr>
        <p:spPr>
          <a:xfrm>
            <a:off x="5976033" y="4551355"/>
            <a:ext cx="2520280" cy="253397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One-year Mortality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939089" y="4876006"/>
            <a:ext cx="2057400" cy="274637"/>
          </a:xfrm>
        </p:spPr>
        <p:txBody>
          <a:bodyPr/>
          <a:lstStyle/>
          <a:p>
            <a:fld id="{2548A36E-95B5-4A07-8515-9F6234AA6F7D}" type="slidenum">
              <a:rPr lang="fr-FR" smtClean="0"/>
              <a:t>25</a:t>
            </a:fld>
            <a:endParaRPr lang="fr-FR" dirty="0"/>
          </a:p>
        </p:txBody>
      </p:sp>
      <p:sp>
        <p:nvSpPr>
          <p:cNvPr id="29" name="Signe de multiplication 28">
            <a:extLst>
              <a:ext uri="{FF2B5EF4-FFF2-40B4-BE49-F238E27FC236}">
                <a16:creationId xmlns:a16="http://schemas.microsoft.com/office/drawing/2014/main" id="{E6BDA3E0-9D0D-42D6-CEEA-44C546F9E85A}"/>
              </a:ext>
            </a:extLst>
          </p:cNvPr>
          <p:cNvSpPr/>
          <p:nvPr/>
        </p:nvSpPr>
        <p:spPr bwMode="auto">
          <a:xfrm>
            <a:off x="6961744" y="4020603"/>
            <a:ext cx="504056" cy="780658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/>
      <p:bldP spid="28" grpId="0" animBg="1"/>
      <p:bldP spid="32" grpId="0"/>
      <p:bldP spid="34" grpId="0"/>
      <p:bldP spid="36" grpId="0"/>
      <p:bldP spid="3" grpId="0" animBg="1"/>
      <p:bldP spid="6" grpId="0"/>
      <p:bldP spid="33" grpId="0"/>
      <p:bldP spid="11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26</a:t>
            </a:fld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CF2BDAE7-48E5-5ED5-4509-023D848D8D6F}"/>
              </a:ext>
            </a:extLst>
          </p:cNvPr>
          <p:cNvSpPr txBox="1">
            <a:spLocks/>
          </p:cNvSpPr>
          <p:nvPr/>
        </p:nvSpPr>
        <p:spPr bwMode="auto">
          <a:xfrm>
            <a:off x="355529" y="915566"/>
            <a:ext cx="2833059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B050"/>
                </a:solidFill>
              </a:rPr>
              <a:t>To summarize: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FC158320-C297-5FC2-C25E-BD3F41513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35646"/>
            <a:ext cx="8456937" cy="2880320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700" b="1" kern="0" dirty="0"/>
              <a:t>Temporal analysis </a:t>
            </a:r>
            <a:r>
              <a:rPr lang="en-US" sz="1700" kern="0" dirty="0"/>
              <a:t>of patient’s longitudinal data </a:t>
            </a:r>
            <a:r>
              <a:rPr lang="en-US" sz="1700" b="1" kern="0" dirty="0"/>
              <a:t>improves prediction accuracy</a:t>
            </a:r>
            <a:r>
              <a:rPr lang="en-US" sz="1700" b="1" dirty="0"/>
              <a:t>¸.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700" b="1" dirty="0"/>
              <a:t>Routine admission </a:t>
            </a:r>
            <a:r>
              <a:rPr lang="en-US" sz="1700" dirty="0"/>
              <a:t>data can </a:t>
            </a:r>
            <a:r>
              <a:rPr lang="en-US" sz="1700" b="1" dirty="0"/>
              <a:t>effectively predict in-hospital mortality.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700" b="1" dirty="0" err="1"/>
              <a:t>AdmDemo</a:t>
            </a:r>
            <a:r>
              <a:rPr lang="en-US" sz="1700" b="1" dirty="0"/>
              <a:t> variables </a:t>
            </a:r>
            <a:r>
              <a:rPr lang="en-US" sz="1700" dirty="0"/>
              <a:t>achieve </a:t>
            </a:r>
            <a:r>
              <a:rPr lang="en-US" sz="1700" b="1" dirty="0"/>
              <a:t>good performances </a:t>
            </a:r>
            <a:r>
              <a:rPr lang="en-US" sz="1700" dirty="0"/>
              <a:t>in predicting mortality risk</a:t>
            </a:r>
            <a:r>
              <a:rPr lang="en-US" sz="1700" b="1" dirty="0"/>
              <a:t>, </a:t>
            </a:r>
            <a:r>
              <a:rPr lang="en-US" sz="1700" dirty="0"/>
              <a:t>especially when </a:t>
            </a:r>
            <a:r>
              <a:rPr lang="en-US" sz="1700" b="1" dirty="0"/>
              <a:t>aggregating patient’s history</a:t>
            </a:r>
            <a:r>
              <a:rPr lang="en-US" sz="1700" dirty="0"/>
              <a:t>.</a:t>
            </a:r>
          </a:p>
          <a:p>
            <a:pPr marL="0" indent="0">
              <a:lnSpc>
                <a:spcPct val="200000"/>
              </a:lnSpc>
              <a:buNone/>
            </a:pPr>
            <a:endParaRPr lang="en-US" sz="17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US" sz="1700" kern="0" dirty="0"/>
          </a:p>
        </p:txBody>
      </p:sp>
    </p:spTree>
    <p:extLst>
      <p:ext uri="{BB962C8B-B14F-4D97-AF65-F5344CB8AC3E}">
        <p14:creationId xmlns:p14="http://schemas.microsoft.com/office/powerpoint/2010/main" val="1319197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F2C83E-1A6B-7344-A7D9-F01E22151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60800"/>
            <a:ext cx="9143999" cy="648072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0FF8D1-97A4-2543-9479-E36A02273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016711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939089" y="4876006"/>
            <a:ext cx="2057400" cy="274637"/>
          </a:xfrm>
        </p:spPr>
        <p:txBody>
          <a:bodyPr/>
          <a:lstStyle/>
          <a:p>
            <a:fld id="{2548A36E-95B5-4A07-8515-9F6234AA6F7D}" type="slidenum">
              <a:rPr lang="fr-FR" smtClean="0"/>
              <a:t>28</a:t>
            </a:fld>
            <a:endParaRPr lang="fr-FR" dirty="0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CB73FB7-4691-C6F9-C8FE-616CDFC5B984}"/>
              </a:ext>
            </a:extLst>
          </p:cNvPr>
          <p:cNvSpPr txBox="1">
            <a:spLocks/>
          </p:cNvSpPr>
          <p:nvPr/>
        </p:nvSpPr>
        <p:spPr bwMode="auto">
          <a:xfrm>
            <a:off x="355529" y="453938"/>
            <a:ext cx="1552175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chemeClr val="bg2"/>
                </a:solidFill>
              </a:rPr>
              <a:t>Holdout set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B1671A2B-0425-08E1-F59F-41488A65FD90}"/>
              </a:ext>
            </a:extLst>
          </p:cNvPr>
          <p:cNvSpPr txBox="1">
            <a:spLocks/>
          </p:cNvSpPr>
          <p:nvPr/>
        </p:nvSpPr>
        <p:spPr bwMode="auto">
          <a:xfrm>
            <a:off x="355529" y="2223448"/>
            <a:ext cx="2344263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chemeClr val="bg2"/>
                </a:solidFill>
              </a:rPr>
              <a:t>CDSS-eligible set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1118ABED-FD20-D56E-BB74-C753719B59F2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962434"/>
          <a:ext cx="5472608" cy="1080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53484570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8439032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976744601"/>
                    </a:ext>
                  </a:extLst>
                </a:gridCol>
              </a:tblGrid>
              <a:tr h="360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b="1" kern="100">
                          <a:effectLst/>
                        </a:rPr>
                        <a:t> </a:t>
                      </a:r>
                      <a:endParaRPr lang="en-CA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b="1" kern="100" dirty="0">
                          <a:solidFill>
                            <a:schemeClr val="bg1"/>
                          </a:solidFill>
                          <a:effectLst/>
                        </a:rPr>
                        <a:t>One-year Mortality</a:t>
                      </a:r>
                      <a:endParaRPr lang="en-CA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b="1" kern="100" dirty="0">
                          <a:solidFill>
                            <a:schemeClr val="bg1"/>
                          </a:solidFill>
                          <a:effectLst/>
                        </a:rPr>
                        <a:t>In-hospital Mortality</a:t>
                      </a:r>
                      <a:endParaRPr lang="en-CA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6505475"/>
                  </a:ext>
                </a:extLst>
              </a:tr>
              <a:tr h="359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b="1" kern="100" dirty="0" err="1">
                          <a:solidFill>
                            <a:schemeClr val="bg1"/>
                          </a:solidFill>
                          <a:effectLst/>
                        </a:rPr>
                        <a:t>AdmDemoDx</a:t>
                      </a:r>
                      <a:endParaRPr lang="en-CA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b="0" kern="100" dirty="0">
                          <a:effectLst/>
                        </a:rPr>
                        <a:t>89.14</a:t>
                      </a:r>
                      <a:endParaRPr lang="en-CA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b="0" kern="100" dirty="0">
                          <a:effectLst/>
                        </a:rPr>
                        <a:t>89.03</a:t>
                      </a:r>
                      <a:endParaRPr lang="en-CA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883338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b="1" kern="100" dirty="0" err="1">
                          <a:solidFill>
                            <a:schemeClr val="bg1"/>
                          </a:solidFill>
                          <a:effectLst/>
                        </a:rPr>
                        <a:t>AdmDemo</a:t>
                      </a:r>
                      <a:endParaRPr lang="en-CA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b="0" kern="100" dirty="0">
                          <a:effectLst/>
                        </a:rPr>
                        <a:t>85.88</a:t>
                      </a:r>
                      <a:endParaRPr lang="en-CA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b="0" kern="100" dirty="0">
                          <a:effectLst/>
                        </a:rPr>
                        <a:t>87.07</a:t>
                      </a:r>
                      <a:endParaRPr lang="en-CA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7125272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4AC945A8-D969-9F3D-BB36-CEB3B392D4F7}"/>
              </a:ext>
            </a:extLst>
          </p:cNvPr>
          <p:cNvGraphicFramePr>
            <a:graphicFrameLocks noGrp="1"/>
          </p:cNvGraphicFramePr>
          <p:nvPr/>
        </p:nvGraphicFramePr>
        <p:xfrm>
          <a:off x="1763688" y="2787774"/>
          <a:ext cx="5472608" cy="1080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53484570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8439032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976744601"/>
                    </a:ext>
                  </a:extLst>
                </a:gridCol>
              </a:tblGrid>
              <a:tr h="360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b="1" kern="100" dirty="0">
                          <a:effectLst/>
                        </a:rPr>
                        <a:t> </a:t>
                      </a:r>
                      <a:endParaRPr lang="en-CA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b="1" kern="100" dirty="0">
                          <a:solidFill>
                            <a:schemeClr val="bg1"/>
                          </a:solidFill>
                          <a:effectLst/>
                        </a:rPr>
                        <a:t>One-year Mortality</a:t>
                      </a:r>
                      <a:endParaRPr lang="en-CA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b="1" kern="100" dirty="0">
                          <a:solidFill>
                            <a:schemeClr val="bg1"/>
                          </a:solidFill>
                          <a:effectLst/>
                        </a:rPr>
                        <a:t>In-hospital Mortality</a:t>
                      </a:r>
                      <a:endParaRPr lang="en-CA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6505475"/>
                  </a:ext>
                </a:extLst>
              </a:tr>
              <a:tr h="359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b="1" kern="100" dirty="0" err="1">
                          <a:solidFill>
                            <a:schemeClr val="bg1"/>
                          </a:solidFill>
                          <a:effectLst/>
                        </a:rPr>
                        <a:t>AdmDemoDx</a:t>
                      </a:r>
                      <a:endParaRPr lang="en-CA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86.61</a:t>
                      </a:r>
                      <a:endParaRPr lang="en-CA" sz="11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85.50</a:t>
                      </a:r>
                      <a:endParaRPr lang="en-CA" sz="11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883338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b="1" kern="100" dirty="0" err="1">
                          <a:solidFill>
                            <a:schemeClr val="bg1"/>
                          </a:solidFill>
                          <a:effectLst/>
                        </a:rPr>
                        <a:t>AdmDemo</a:t>
                      </a:r>
                      <a:endParaRPr lang="en-CA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82.47</a:t>
                      </a:r>
                      <a:endParaRPr lang="en-CA" sz="11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82.93</a:t>
                      </a:r>
                      <a:endParaRPr lang="en-CA" sz="11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7125272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B2A11084-7E28-66ED-8756-B3FCC13A09F4}"/>
              </a:ext>
            </a:extLst>
          </p:cNvPr>
          <p:cNvSpPr txBox="1"/>
          <p:nvPr/>
        </p:nvSpPr>
        <p:spPr>
          <a:xfrm>
            <a:off x="172279" y="4043231"/>
            <a:ext cx="8848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CDSS set yielded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 results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expected, given its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exclusion of patients from obstetrics and palliative care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which are associated with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clearly defined outcomes</a:t>
            </a:r>
            <a:endParaRPr lang="en-CA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E45C8F-46D3-3189-0898-E6AE67AE51C4}"/>
              </a:ext>
            </a:extLst>
          </p:cNvPr>
          <p:cNvSpPr/>
          <p:nvPr/>
        </p:nvSpPr>
        <p:spPr bwMode="auto">
          <a:xfrm>
            <a:off x="251520" y="2139702"/>
            <a:ext cx="7272807" cy="187220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432ACBE5-B9DD-E00F-2917-E90D7DAD15BE}"/>
              </a:ext>
            </a:extLst>
          </p:cNvPr>
          <p:cNvSpPr txBox="1">
            <a:spLocks/>
          </p:cNvSpPr>
          <p:nvPr/>
        </p:nvSpPr>
        <p:spPr bwMode="auto">
          <a:xfrm>
            <a:off x="6352195" y="2215860"/>
            <a:ext cx="2344263" cy="5359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FF0000"/>
                </a:solidFill>
              </a:rPr>
              <a:t>Deployment mode</a:t>
            </a:r>
          </a:p>
        </p:txBody>
      </p:sp>
    </p:spTree>
    <p:extLst>
      <p:ext uri="{BB962C8B-B14F-4D97-AF65-F5344CB8AC3E}">
        <p14:creationId xmlns:p14="http://schemas.microsoft.com/office/powerpoint/2010/main" val="369656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939089" y="4876006"/>
            <a:ext cx="2057400" cy="274637"/>
          </a:xfrm>
        </p:spPr>
        <p:txBody>
          <a:bodyPr/>
          <a:lstStyle/>
          <a:p>
            <a:fld id="{2548A36E-95B5-4A07-8515-9F6234AA6F7D}" type="slidenum">
              <a:rPr lang="fr-FR" smtClean="0"/>
              <a:t>29</a:t>
            </a:fld>
            <a:endParaRPr lang="fr-FR" dirty="0"/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6E5A4E3-3D46-77CA-6B8C-F0DAEA18B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0596" y="473889"/>
            <a:ext cx="7227193" cy="4186092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FE33C992-ABF4-496F-D18F-C28C0110ADA0}"/>
              </a:ext>
            </a:extLst>
          </p:cNvPr>
          <p:cNvSpPr txBox="1"/>
          <p:nvPr/>
        </p:nvSpPr>
        <p:spPr>
          <a:xfrm>
            <a:off x="1574394" y="4227934"/>
            <a:ext cx="208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>
                <a:solidFill>
                  <a:srgbClr val="8575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phase</a:t>
            </a:r>
          </a:p>
        </p:txBody>
      </p: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A70DD9B0-DD7D-19B8-71FF-AEA4AE95ECF4}"/>
              </a:ext>
            </a:extLst>
          </p:cNvPr>
          <p:cNvCxnSpPr/>
          <p:nvPr/>
        </p:nvCxnSpPr>
        <p:spPr bwMode="auto">
          <a:xfrm rot="5400000" flipH="1" flipV="1">
            <a:off x="3812321" y="2360156"/>
            <a:ext cx="1521030" cy="1512170"/>
          </a:xfrm>
          <a:prstGeom prst="bentConnector3">
            <a:avLst>
              <a:gd name="adj1" fmla="val 4198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9A9A3308-B9EA-7893-0909-52C40A8AF999}"/>
              </a:ext>
            </a:extLst>
          </p:cNvPr>
          <p:cNvSpPr txBox="1"/>
          <p:nvPr/>
        </p:nvSpPr>
        <p:spPr>
          <a:xfrm>
            <a:off x="3455875" y="2220692"/>
            <a:ext cx="15121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>
                <a:solidFill>
                  <a:srgbClr val="8A0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Validation phase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8B0E1C1-955D-D930-C197-3578687854B0}"/>
              </a:ext>
            </a:extLst>
          </p:cNvPr>
          <p:cNvSpPr txBox="1"/>
          <p:nvPr/>
        </p:nvSpPr>
        <p:spPr>
          <a:xfrm>
            <a:off x="5076056" y="4336817"/>
            <a:ext cx="17950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>
                <a:solidFill>
                  <a:srgbClr val="41731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Deployment phase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CD2F32C-50E9-609C-BB64-87848AD162EE}"/>
              </a:ext>
            </a:extLst>
          </p:cNvPr>
          <p:cNvSpPr txBox="1"/>
          <p:nvPr/>
        </p:nvSpPr>
        <p:spPr>
          <a:xfrm>
            <a:off x="4247128" y="2935571"/>
            <a:ext cx="12609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 </a:t>
            </a:r>
            <a:r>
              <a:rPr lang="en-CA" sz="15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CA" sz="15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LSTM?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2188F0-8538-E19C-64E1-92C462FF7C17}"/>
              </a:ext>
            </a:extLst>
          </p:cNvPr>
          <p:cNvSpPr txBox="1"/>
          <p:nvPr/>
        </p:nvSpPr>
        <p:spPr>
          <a:xfrm>
            <a:off x="4436246" y="3265168"/>
            <a:ext cx="7560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LSTM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F1177F-6555-741D-9E75-EDE9ED05DE38}"/>
              </a:ext>
            </a:extLst>
          </p:cNvPr>
          <p:cNvSpPr/>
          <p:nvPr/>
        </p:nvSpPr>
        <p:spPr bwMode="auto">
          <a:xfrm>
            <a:off x="683568" y="2643758"/>
            <a:ext cx="3528392" cy="20882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BDC86B-5962-F9AE-BBAC-3D0AA50AA8AC}"/>
              </a:ext>
            </a:extLst>
          </p:cNvPr>
          <p:cNvSpPr/>
          <p:nvPr/>
        </p:nvSpPr>
        <p:spPr bwMode="auto">
          <a:xfrm>
            <a:off x="5192331" y="1779662"/>
            <a:ext cx="1174756" cy="6036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6A6A20-09C4-D608-2378-31A8D966DDB1}"/>
              </a:ext>
            </a:extLst>
          </p:cNvPr>
          <p:cNvSpPr/>
          <p:nvPr/>
        </p:nvSpPr>
        <p:spPr bwMode="auto">
          <a:xfrm>
            <a:off x="5197444" y="3723878"/>
            <a:ext cx="1174756" cy="6036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89DBAF-F3A4-0420-8B3D-227A119F72CD}"/>
              </a:ext>
            </a:extLst>
          </p:cNvPr>
          <p:cNvSpPr txBox="1"/>
          <p:nvPr/>
        </p:nvSpPr>
        <p:spPr>
          <a:xfrm>
            <a:off x="7596336" y="2474481"/>
            <a:ext cx="140015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testing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7273333-6A08-DF67-F18B-62FE6D5A70CF}"/>
              </a:ext>
            </a:extLst>
          </p:cNvPr>
          <p:cNvCxnSpPr>
            <a:stCxn id="8" idx="1"/>
          </p:cNvCxnSpPr>
          <p:nvPr/>
        </p:nvCxnSpPr>
        <p:spPr bwMode="auto">
          <a:xfrm flipH="1" flipV="1">
            <a:off x="6367087" y="1960765"/>
            <a:ext cx="1229249" cy="6829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48E7640-6B10-0E9C-F03B-6C27A53CE569}"/>
              </a:ext>
            </a:extLst>
          </p:cNvPr>
          <p:cNvCxnSpPr>
            <a:endCxn id="7" idx="3"/>
          </p:cNvCxnSpPr>
          <p:nvPr/>
        </p:nvCxnSpPr>
        <p:spPr bwMode="auto">
          <a:xfrm flipH="1">
            <a:off x="6372200" y="2639902"/>
            <a:ext cx="1224136" cy="13857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4831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3" grpId="0"/>
      <p:bldP spid="5" grpId="0" animBg="1"/>
      <p:bldP spid="5" grpId="1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3</a:t>
            </a:fld>
            <a:endParaRPr lang="fr-F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A24FB0-9321-50CB-C69E-BE09C21DEE06}"/>
              </a:ext>
            </a:extLst>
          </p:cNvPr>
          <p:cNvSpPr txBox="1">
            <a:spLocks/>
          </p:cNvSpPr>
          <p:nvPr/>
        </p:nvSpPr>
        <p:spPr bwMode="auto">
          <a:xfrm>
            <a:off x="462376" y="843558"/>
            <a:ext cx="821924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008BB0"/>
              </a:buClr>
              <a:buNone/>
            </a:pPr>
            <a:r>
              <a:rPr lang="en-CA" sz="2800" b="1" kern="0" dirty="0">
                <a:solidFill>
                  <a:schemeClr val="bg1"/>
                </a:solidFill>
              </a:rPr>
              <a:t>Faculty/Presenter Disclosure</a:t>
            </a:r>
          </a:p>
          <a:p>
            <a:pPr>
              <a:spcBef>
                <a:spcPts val="600"/>
              </a:spcBef>
              <a:buClr>
                <a:srgbClr val="008BB0"/>
              </a:buClr>
            </a:pPr>
            <a:endParaRPr lang="en-CA" sz="2800" b="1" kern="0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Clr>
                <a:srgbClr val="008BB0"/>
              </a:buClr>
              <a:buNone/>
            </a:pPr>
            <a:r>
              <a:rPr lang="en-CA" sz="2000" kern="0" dirty="0"/>
              <a:t>Not applicable.</a:t>
            </a:r>
          </a:p>
        </p:txBody>
      </p:sp>
    </p:spTree>
    <p:extLst>
      <p:ext uri="{BB962C8B-B14F-4D97-AF65-F5344CB8AC3E}">
        <p14:creationId xmlns:p14="http://schemas.microsoft.com/office/powerpoint/2010/main" val="2020272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939089" y="4876006"/>
            <a:ext cx="2057400" cy="274637"/>
          </a:xfrm>
        </p:spPr>
        <p:txBody>
          <a:bodyPr/>
          <a:lstStyle/>
          <a:p>
            <a:fld id="{2548A36E-95B5-4A07-8515-9F6234AA6F7D}" type="slidenum">
              <a:rPr lang="fr-FR" smtClean="0"/>
              <a:t>30</a:t>
            </a:fld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F25EF591-C665-57A8-90AB-904EF6905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314" y="1275606"/>
            <a:ext cx="8867371" cy="2378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FF50CB4-A51D-106B-69B6-3091F1283FF6}"/>
                  </a:ext>
                </a:extLst>
              </p:cNvPr>
              <p:cNvSpPr txBox="1"/>
              <p:nvPr/>
            </p:nvSpPr>
            <p:spPr>
              <a:xfrm>
                <a:off x="1115616" y="1707654"/>
                <a:ext cx="5760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∪</m:t>
                      </m:r>
                    </m:oMath>
                  </m:oMathPara>
                </a14:m>
                <a:endParaRPr lang="en-CA" sz="4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FF50CB4-A51D-106B-69B6-3091F1283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707654"/>
                <a:ext cx="57606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7846A0B-FD36-6D79-2C20-D9A8A611A3AE}"/>
                  </a:ext>
                </a:extLst>
              </p:cNvPr>
              <p:cNvSpPr txBox="1"/>
              <p:nvPr/>
            </p:nvSpPr>
            <p:spPr>
              <a:xfrm>
                <a:off x="2843808" y="1707654"/>
                <a:ext cx="5760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∪</m:t>
                      </m:r>
                    </m:oMath>
                  </m:oMathPara>
                </a14:m>
                <a:endParaRPr lang="en-CA" sz="4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7846A0B-FD36-6D79-2C20-D9A8A611A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707654"/>
                <a:ext cx="57606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3B6AC4A-F64C-04D6-1F87-799A164315D8}"/>
                  </a:ext>
                </a:extLst>
              </p:cNvPr>
              <p:cNvSpPr txBox="1"/>
              <p:nvPr/>
            </p:nvSpPr>
            <p:spPr>
              <a:xfrm>
                <a:off x="4644008" y="1707654"/>
                <a:ext cx="5760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∪</m:t>
                      </m:r>
                    </m:oMath>
                  </m:oMathPara>
                </a14:m>
                <a:endParaRPr lang="en-CA" sz="4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3B6AC4A-F64C-04D6-1F87-799A16431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7654"/>
                <a:ext cx="576064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D01FA38-DA50-9F7A-3733-3C5B7C414037}"/>
                  </a:ext>
                </a:extLst>
              </p:cNvPr>
              <p:cNvSpPr txBox="1"/>
              <p:nvPr/>
            </p:nvSpPr>
            <p:spPr>
              <a:xfrm>
                <a:off x="6651057" y="1678456"/>
                <a:ext cx="5760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∪</m:t>
                      </m:r>
                    </m:oMath>
                  </m:oMathPara>
                </a14:m>
                <a:endParaRPr lang="en-CA" sz="4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D01FA38-DA50-9F7A-3733-3C5B7C414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057" y="1678456"/>
                <a:ext cx="576064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6BB80C0F-5114-5DDD-77B7-BB5E27DBD49E}"/>
              </a:ext>
            </a:extLst>
          </p:cNvPr>
          <p:cNvSpPr txBox="1">
            <a:spLocks/>
          </p:cNvSpPr>
          <p:nvPr/>
        </p:nvSpPr>
        <p:spPr bwMode="auto">
          <a:xfrm>
            <a:off x="355529" y="620582"/>
            <a:ext cx="3928439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chemeClr val="bg2"/>
                </a:solidFill>
              </a:rPr>
              <a:t>Create the final testing cohort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8436BD-CF6F-6C66-0EFA-E49D29CBA5AE}"/>
              </a:ext>
            </a:extLst>
          </p:cNvPr>
          <p:cNvSpPr/>
          <p:nvPr/>
        </p:nvSpPr>
        <p:spPr bwMode="auto">
          <a:xfrm>
            <a:off x="0" y="1156492"/>
            <a:ext cx="9108504" cy="263939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FD35180E-A5EA-BC5F-E891-F2AE612325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9817" y="1904644"/>
            <a:ext cx="7740352" cy="26499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B7927EA-87BB-E842-999B-89A3FF14F213}"/>
              </a:ext>
            </a:extLst>
          </p:cNvPr>
          <p:cNvSpPr txBox="1"/>
          <p:nvPr/>
        </p:nvSpPr>
        <p:spPr>
          <a:xfrm>
            <a:off x="2987824" y="1162222"/>
            <a:ext cx="345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testing cohort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F3A14CC-4C87-6B49-2AD0-231882A76992}"/>
              </a:ext>
            </a:extLst>
          </p:cNvPr>
          <p:cNvSpPr txBox="1"/>
          <p:nvPr/>
        </p:nvSpPr>
        <p:spPr>
          <a:xfrm>
            <a:off x="3047060" y="2160753"/>
            <a:ext cx="444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Prediction at every patient’s visit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8BAF303-C2EE-B202-2573-BA16593A5049}"/>
              </a:ext>
            </a:extLst>
          </p:cNvPr>
          <p:cNvCxnSpPr>
            <a:stCxn id="21" idx="2"/>
          </p:cNvCxnSpPr>
          <p:nvPr/>
        </p:nvCxnSpPr>
        <p:spPr bwMode="auto">
          <a:xfrm flipH="1">
            <a:off x="1250278" y="2622418"/>
            <a:ext cx="4017786" cy="8717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103D637-06B2-78DC-A6BE-14F3DEBA87EF}"/>
              </a:ext>
            </a:extLst>
          </p:cNvPr>
          <p:cNvCxnSpPr/>
          <p:nvPr/>
        </p:nvCxnSpPr>
        <p:spPr bwMode="auto">
          <a:xfrm flipH="1">
            <a:off x="2105473" y="2622418"/>
            <a:ext cx="3186607" cy="9845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4AE869F-66CC-48DC-955E-BF0ED628809B}"/>
              </a:ext>
            </a:extLst>
          </p:cNvPr>
          <p:cNvCxnSpPr/>
          <p:nvPr/>
        </p:nvCxnSpPr>
        <p:spPr bwMode="auto">
          <a:xfrm flipH="1">
            <a:off x="3419872" y="2645980"/>
            <a:ext cx="1800200" cy="95168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F90E993E-D1F3-A2DD-97FA-9E14E2568635}"/>
              </a:ext>
            </a:extLst>
          </p:cNvPr>
          <p:cNvCxnSpPr>
            <a:stCxn id="21" idx="2"/>
          </p:cNvCxnSpPr>
          <p:nvPr/>
        </p:nvCxnSpPr>
        <p:spPr bwMode="auto">
          <a:xfrm>
            <a:off x="5268064" y="2622418"/>
            <a:ext cx="491503" cy="9554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Accolade fermante 31">
            <a:extLst>
              <a:ext uri="{FF2B5EF4-FFF2-40B4-BE49-F238E27FC236}">
                <a16:creationId xmlns:a16="http://schemas.microsoft.com/office/drawing/2014/main" id="{13C2C5BB-E212-FED4-0F9F-F34297F942E7}"/>
              </a:ext>
            </a:extLst>
          </p:cNvPr>
          <p:cNvSpPr/>
          <p:nvPr/>
        </p:nvSpPr>
        <p:spPr bwMode="auto">
          <a:xfrm rot="16200000">
            <a:off x="4693955" y="2699407"/>
            <a:ext cx="326453" cy="129044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 algn="ctr">
            <a:solidFill>
              <a:srgbClr val="3B80E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C5B2DEB-9858-AC90-7E05-23EA7CE82F41}"/>
              </a:ext>
            </a:extLst>
          </p:cNvPr>
          <p:cNvSpPr txBox="1"/>
          <p:nvPr/>
        </p:nvSpPr>
        <p:spPr>
          <a:xfrm>
            <a:off x="1331640" y="4649695"/>
            <a:ext cx="6222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the model performs at all patient stages</a:t>
            </a:r>
          </a:p>
        </p:txBody>
      </p:sp>
      <p:sp>
        <p:nvSpPr>
          <p:cNvPr id="36" name="Accolade fermante 35">
            <a:extLst>
              <a:ext uri="{FF2B5EF4-FFF2-40B4-BE49-F238E27FC236}">
                <a16:creationId xmlns:a16="http://schemas.microsoft.com/office/drawing/2014/main" id="{53CE660A-6E54-7502-278C-5BB049B337D2}"/>
              </a:ext>
            </a:extLst>
          </p:cNvPr>
          <p:cNvSpPr/>
          <p:nvPr/>
        </p:nvSpPr>
        <p:spPr bwMode="auto">
          <a:xfrm rot="16200000">
            <a:off x="2657174" y="2961176"/>
            <a:ext cx="326453" cy="910918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 algn="ctr">
            <a:solidFill>
              <a:srgbClr val="3B80E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Accolade fermante 36">
            <a:extLst>
              <a:ext uri="{FF2B5EF4-FFF2-40B4-BE49-F238E27FC236}">
                <a16:creationId xmlns:a16="http://schemas.microsoft.com/office/drawing/2014/main" id="{EF3C08F3-4C6F-58EA-C155-56CC0D23D824}"/>
              </a:ext>
            </a:extLst>
          </p:cNvPr>
          <p:cNvSpPr/>
          <p:nvPr/>
        </p:nvSpPr>
        <p:spPr bwMode="auto">
          <a:xfrm rot="16200000">
            <a:off x="1563334" y="3201902"/>
            <a:ext cx="326453" cy="506309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 algn="ctr">
            <a:solidFill>
              <a:srgbClr val="3B80E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41DD6C9-F60A-6EBD-2A68-D875A84871BE}"/>
              </a:ext>
            </a:extLst>
          </p:cNvPr>
          <p:cNvSpPr txBox="1"/>
          <p:nvPr/>
        </p:nvSpPr>
        <p:spPr>
          <a:xfrm>
            <a:off x="2095944" y="2696173"/>
            <a:ext cx="3069301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3B80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patient’s history </a:t>
            </a:r>
          </a:p>
        </p:txBody>
      </p:sp>
    </p:spTree>
    <p:extLst>
      <p:ext uri="{BB962C8B-B14F-4D97-AF65-F5344CB8AC3E}">
        <p14:creationId xmlns:p14="http://schemas.microsoft.com/office/powerpoint/2010/main" val="367499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1" grpId="0"/>
      <p:bldP spid="32" grpId="0" animBg="1"/>
      <p:bldP spid="35" grpId="0"/>
      <p:bldP spid="36" grpId="0" animBg="1"/>
      <p:bldP spid="37" grpId="0" animBg="1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939089" y="4876006"/>
            <a:ext cx="2057400" cy="274637"/>
          </a:xfrm>
        </p:spPr>
        <p:txBody>
          <a:bodyPr/>
          <a:lstStyle/>
          <a:p>
            <a:fld id="{2548A36E-95B5-4A07-8515-9F6234AA6F7D}" type="slidenum">
              <a:rPr lang="fr-FR" smtClean="0"/>
              <a:t>31</a:t>
            </a:fld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6BB80C0F-5114-5DDD-77B7-BB5E27DBD49E}"/>
              </a:ext>
            </a:extLst>
          </p:cNvPr>
          <p:cNvSpPr txBox="1">
            <a:spLocks/>
          </p:cNvSpPr>
          <p:nvPr/>
        </p:nvSpPr>
        <p:spPr bwMode="auto">
          <a:xfrm>
            <a:off x="179512" y="483518"/>
            <a:ext cx="3928439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chemeClr val="bg2"/>
                </a:solidFill>
              </a:rPr>
              <a:t>Create the final model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7728467F-90B0-29AE-C627-0731955DD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16" y="938941"/>
            <a:ext cx="6489839" cy="42045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695F710-685A-1D70-0CD8-7005EA4A655C}"/>
              </a:ext>
            </a:extLst>
          </p:cNvPr>
          <p:cNvSpPr txBox="1"/>
          <p:nvPr/>
        </p:nvSpPr>
        <p:spPr>
          <a:xfrm>
            <a:off x="6920042" y="2645864"/>
            <a:ext cx="222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solidFill>
                  <a:srgbClr val="FF0000"/>
                </a:solidFill>
              </a:rPr>
              <a:t>Train multiple LSTMs with different cohorts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D876859-ABF3-0B69-7A63-D07D9641C634}"/>
              </a:ext>
            </a:extLst>
          </p:cNvPr>
          <p:cNvSpPr txBox="1"/>
          <p:nvPr/>
        </p:nvSpPr>
        <p:spPr>
          <a:xfrm>
            <a:off x="4372360" y="4362242"/>
            <a:ext cx="2647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solidFill>
                  <a:srgbClr val="FF0000"/>
                </a:solidFill>
              </a:rPr>
              <a:t>Create an Ensemble Model</a:t>
            </a:r>
          </a:p>
        </p:txBody>
      </p:sp>
    </p:spTree>
    <p:extLst>
      <p:ext uri="{BB962C8B-B14F-4D97-AF65-F5344CB8AC3E}">
        <p14:creationId xmlns:p14="http://schemas.microsoft.com/office/powerpoint/2010/main" val="403500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4</a:t>
            </a:fld>
            <a:endParaRPr lang="fr-F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A24FB0-9321-50CB-C69E-BE09C21DEE06}"/>
              </a:ext>
            </a:extLst>
          </p:cNvPr>
          <p:cNvSpPr txBox="1">
            <a:spLocks/>
          </p:cNvSpPr>
          <p:nvPr/>
        </p:nvSpPr>
        <p:spPr bwMode="auto">
          <a:xfrm>
            <a:off x="462377" y="843558"/>
            <a:ext cx="36055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008BB0"/>
              </a:buClr>
              <a:buNone/>
            </a:pPr>
            <a:r>
              <a:rPr lang="en-CA" sz="2800" b="1" kern="0" dirty="0">
                <a:solidFill>
                  <a:schemeClr val="bg1"/>
                </a:solidFill>
              </a:rPr>
              <a:t>Learning objectives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FA1D290-A8F4-2585-3719-5E916A835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35646"/>
            <a:ext cx="8456937" cy="2448272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700" dirty="0"/>
              <a:t>The </a:t>
            </a:r>
            <a:r>
              <a:rPr lang="en-US" sz="1700" kern="0" dirty="0"/>
              <a:t>potential of routine admission data for predicting short-term and long-term mortality.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700" kern="0" dirty="0"/>
              <a:t>The potential of patients’ longitudinal data to improve the accuracy of mortality prediction.</a:t>
            </a:r>
          </a:p>
        </p:txBody>
      </p:sp>
    </p:spTree>
    <p:extLst>
      <p:ext uri="{BB962C8B-B14F-4D97-AF65-F5344CB8AC3E}">
        <p14:creationId xmlns:p14="http://schemas.microsoft.com/office/powerpoint/2010/main" val="28719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F58966-C77C-C84E-8B54-9262F41E8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409" y="1413593"/>
            <a:ext cx="8672961" cy="108012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700" kern="0" dirty="0"/>
              <a:t>Improve palliative and end-</a:t>
            </a:r>
            <a:r>
              <a:rPr lang="en-US" sz="1700" dirty="0"/>
              <a:t>of-life </a:t>
            </a:r>
            <a:r>
              <a:rPr lang="en-US" sz="1700" kern="0" dirty="0"/>
              <a:t>care.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700" dirty="0"/>
              <a:t>Initiate goals of care discussions with clinicians</a:t>
            </a:r>
            <a:r>
              <a:rPr lang="en-US" sz="1700" kern="0" dirty="0"/>
              <a:t>.</a:t>
            </a:r>
            <a:r>
              <a:rPr lang="en-US" sz="1700" dirty="0"/>
              <a:t> </a:t>
            </a:r>
            <a:endParaRPr lang="en-US" sz="1700" kern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5</a:t>
            </a:fld>
            <a:endParaRPr lang="fr-FR" dirty="0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F63BAB5D-8F7D-705D-26F5-E9697792AFF5}"/>
              </a:ext>
            </a:extLst>
          </p:cNvPr>
          <p:cNvSpPr txBox="1">
            <a:spLocks/>
          </p:cNvSpPr>
          <p:nvPr/>
        </p:nvSpPr>
        <p:spPr bwMode="auto">
          <a:xfrm>
            <a:off x="177441" y="765521"/>
            <a:ext cx="3960440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B050"/>
                </a:solidFill>
              </a:rPr>
              <a:t>Long-term patient mortality risk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A116CA8-8A08-4D44-CBFD-25FE10FCBE3E}"/>
              </a:ext>
            </a:extLst>
          </p:cNvPr>
          <p:cNvSpPr txBox="1">
            <a:spLocks/>
          </p:cNvSpPr>
          <p:nvPr/>
        </p:nvSpPr>
        <p:spPr bwMode="auto">
          <a:xfrm>
            <a:off x="245043" y="3579862"/>
            <a:ext cx="867296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700" kern="0" dirty="0"/>
              <a:t>Stratify patients into risk categories for resource allocation.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700" kern="0" dirty="0"/>
              <a:t>Identify candidates for early interventions to reduce mortality.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B717C06-1760-1C8A-2C3B-2A9DDFF7EF29}"/>
              </a:ext>
            </a:extLst>
          </p:cNvPr>
          <p:cNvSpPr txBox="1">
            <a:spLocks/>
          </p:cNvSpPr>
          <p:nvPr/>
        </p:nvSpPr>
        <p:spPr bwMode="auto">
          <a:xfrm>
            <a:off x="245043" y="2893150"/>
            <a:ext cx="3960440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B050"/>
                </a:solidFill>
              </a:rPr>
              <a:t>Short-term patient mortality risk</a:t>
            </a:r>
          </a:p>
        </p:txBody>
      </p:sp>
    </p:spTree>
    <p:extLst>
      <p:ext uri="{BB962C8B-B14F-4D97-AF65-F5344CB8AC3E}">
        <p14:creationId xmlns:p14="http://schemas.microsoft.com/office/powerpoint/2010/main" val="357978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6</a:t>
            </a:fld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B8A3C9F-A0EF-752E-8CA8-04587B6741D2}"/>
              </a:ext>
            </a:extLst>
          </p:cNvPr>
          <p:cNvSpPr/>
          <p:nvPr/>
        </p:nvSpPr>
        <p:spPr bwMode="auto">
          <a:xfrm>
            <a:off x="931204" y="2687120"/>
            <a:ext cx="1008112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HOMR</a:t>
            </a:r>
            <a:endParaRPr kumimoji="0" lang="en-CA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902B4EC-1BA9-29B0-0B40-01F2F7E1236D}"/>
              </a:ext>
            </a:extLst>
          </p:cNvPr>
          <p:cNvSpPr/>
          <p:nvPr/>
        </p:nvSpPr>
        <p:spPr bwMode="auto">
          <a:xfrm>
            <a:off x="3451484" y="2679474"/>
            <a:ext cx="1224136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mHOMR</a:t>
            </a:r>
            <a:endParaRPr kumimoji="0" lang="en-CA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CE1BB62-1EAC-B796-12F8-643341413BA9}"/>
              </a:ext>
            </a:extLst>
          </p:cNvPr>
          <p:cNvSpPr/>
          <p:nvPr/>
        </p:nvSpPr>
        <p:spPr bwMode="auto">
          <a:xfrm>
            <a:off x="5971764" y="2687120"/>
            <a:ext cx="1480586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RF-HOMR</a:t>
            </a:r>
            <a:endParaRPr kumimoji="0" lang="en-CA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DFE372FA-D60B-DA96-95BE-2AC131B30BB4}"/>
              </a:ext>
            </a:extLst>
          </p:cNvPr>
          <p:cNvSpPr txBox="1"/>
          <p:nvPr/>
        </p:nvSpPr>
        <p:spPr>
          <a:xfrm>
            <a:off x="3235460" y="3170435"/>
            <a:ext cx="1769559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Wegier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al., 2019]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7F9C968E-951E-3F75-3388-F7E0C892E1DB}"/>
              </a:ext>
            </a:extLst>
          </p:cNvPr>
          <p:cNvSpPr txBox="1"/>
          <p:nvPr/>
        </p:nvSpPr>
        <p:spPr>
          <a:xfrm>
            <a:off x="489419" y="3170435"/>
            <a:ext cx="1879780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Walraven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2014]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76ECC0F0-C0E3-C835-1DFB-EBD53894BF2E}"/>
              </a:ext>
            </a:extLst>
          </p:cNvPr>
          <p:cNvSpPr txBox="1"/>
          <p:nvPr/>
        </p:nvSpPr>
        <p:spPr>
          <a:xfrm>
            <a:off x="5557627" y="3169210"/>
            <a:ext cx="2308860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Taseen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al., 2021]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F291425-0D77-BF25-3AC6-D47902DB0C2A}"/>
              </a:ext>
            </a:extLst>
          </p:cNvPr>
          <p:cNvCxnSpPr/>
          <p:nvPr/>
        </p:nvCxnSpPr>
        <p:spPr bwMode="auto">
          <a:xfrm>
            <a:off x="790632" y="3695232"/>
            <a:ext cx="7200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2">
            <a:extLst>
              <a:ext uri="{FF2B5EF4-FFF2-40B4-BE49-F238E27FC236}">
                <a16:creationId xmlns:a16="http://schemas.microsoft.com/office/drawing/2014/main" id="{112D6F6F-F858-497C-CD9F-7A3FF1EB93E5}"/>
              </a:ext>
            </a:extLst>
          </p:cNvPr>
          <p:cNvSpPr txBox="1"/>
          <p:nvPr/>
        </p:nvSpPr>
        <p:spPr>
          <a:xfrm>
            <a:off x="395536" y="2120412"/>
            <a:ext cx="2309122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One-year mortality prediction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post-discharge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3C1554EC-9167-DAAB-4471-60E700FFEE1C}"/>
              </a:ext>
            </a:extLst>
          </p:cNvPr>
          <p:cNvSpPr txBox="1"/>
          <p:nvPr/>
        </p:nvSpPr>
        <p:spPr>
          <a:xfrm>
            <a:off x="2857166" y="2120412"/>
            <a:ext cx="2466526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One-year mortality prediction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during admission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88B58692-BF61-7A21-A44D-D2697BCBD4AC}"/>
              </a:ext>
            </a:extLst>
          </p:cNvPr>
          <p:cNvSpPr txBox="1"/>
          <p:nvPr/>
        </p:nvSpPr>
        <p:spPr>
          <a:xfrm>
            <a:off x="5604883" y="2134772"/>
            <a:ext cx="2466526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One-year mortality prediction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and/or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at admission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2B17484-04A3-0DFB-D888-912CD7B5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68" y="373311"/>
            <a:ext cx="8352928" cy="70187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/>
              <a:t>Automated identification of patients with a high risk of mortality</a:t>
            </a:r>
            <a:br>
              <a:rPr lang="en-US" sz="2000" dirty="0"/>
            </a:br>
            <a:endParaRPr lang="fr-FR" sz="2000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CF2BDAE7-48E5-5ED5-4509-023D848D8D6F}"/>
              </a:ext>
            </a:extLst>
          </p:cNvPr>
          <p:cNvSpPr txBox="1">
            <a:spLocks/>
          </p:cNvSpPr>
          <p:nvPr/>
        </p:nvSpPr>
        <p:spPr bwMode="auto">
          <a:xfrm>
            <a:off x="395536" y="1284762"/>
            <a:ext cx="2833059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B050"/>
                </a:solidFill>
              </a:rPr>
              <a:t>One-year mortality risk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C218D6ED-E2FF-378F-666B-8E52BF71BAF3}"/>
              </a:ext>
            </a:extLst>
          </p:cNvPr>
          <p:cNvSpPr txBox="1"/>
          <p:nvPr/>
        </p:nvSpPr>
        <p:spPr>
          <a:xfrm>
            <a:off x="3192872" y="3955793"/>
            <a:ext cx="1879780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Omit diagnoses and some other variables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1F5CD02-C669-3411-A141-0BE32162EB0E}"/>
              </a:ext>
            </a:extLst>
          </p:cNvPr>
          <p:cNvSpPr txBox="1"/>
          <p:nvPr/>
        </p:nvSpPr>
        <p:spPr>
          <a:xfrm>
            <a:off x="5604883" y="3971302"/>
            <a:ext cx="2047064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strategies: with and without diagnoses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B5A565E9-2614-CADF-C7E2-66F05002BB63}"/>
              </a:ext>
            </a:extLst>
          </p:cNvPr>
          <p:cNvSpPr txBox="1"/>
          <p:nvPr/>
        </p:nvSpPr>
        <p:spPr>
          <a:xfrm>
            <a:off x="5566397" y="1620056"/>
            <a:ext cx="2047064" cy="43942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Model</a:t>
            </a:r>
          </a:p>
        </p:txBody>
      </p:sp>
    </p:spTree>
    <p:extLst>
      <p:ext uri="{BB962C8B-B14F-4D97-AF65-F5344CB8AC3E}">
        <p14:creationId xmlns:p14="http://schemas.microsoft.com/office/powerpoint/2010/main" val="42014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7</a:t>
            </a:fld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CF2BDAE7-48E5-5ED5-4509-023D848D8D6F}"/>
              </a:ext>
            </a:extLst>
          </p:cNvPr>
          <p:cNvSpPr txBox="1">
            <a:spLocks/>
          </p:cNvSpPr>
          <p:nvPr/>
        </p:nvSpPr>
        <p:spPr bwMode="auto">
          <a:xfrm>
            <a:off x="323528" y="573569"/>
            <a:ext cx="6304703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B050"/>
                </a:solidFill>
              </a:rPr>
              <a:t>Some patients have multiple visits to the hospital</a:t>
            </a:r>
          </a:p>
        </p:txBody>
      </p:sp>
      <p:pic>
        <p:nvPicPr>
          <p:cNvPr id="27" name="Graphique 26" descr="Utilisateur contour">
            <a:extLst>
              <a:ext uri="{FF2B5EF4-FFF2-40B4-BE49-F238E27FC236}">
                <a16:creationId xmlns:a16="http://schemas.microsoft.com/office/drawing/2014/main" id="{C0671B58-D73B-3A92-C4AB-7C874978A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613" y="1389718"/>
            <a:ext cx="1152128" cy="1152128"/>
          </a:xfrm>
          <a:prstGeom prst="rect">
            <a:avLst/>
          </a:prstGeom>
        </p:spPr>
      </p:pic>
      <p:pic>
        <p:nvPicPr>
          <p:cNvPr id="28" name="Graphique 27" descr="Utilisateur contour">
            <a:extLst>
              <a:ext uri="{FF2B5EF4-FFF2-40B4-BE49-F238E27FC236}">
                <a16:creationId xmlns:a16="http://schemas.microsoft.com/office/drawing/2014/main" id="{E846B263-1B73-4816-D6E4-CC60E1E5D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2214" y="1419622"/>
            <a:ext cx="1152128" cy="1152128"/>
          </a:xfrm>
          <a:prstGeom prst="rect">
            <a:avLst/>
          </a:prstGeom>
        </p:spPr>
      </p:pic>
      <p:pic>
        <p:nvPicPr>
          <p:cNvPr id="29" name="Graphique 28" descr="Utilisateur contour">
            <a:extLst>
              <a:ext uri="{FF2B5EF4-FFF2-40B4-BE49-F238E27FC236}">
                <a16:creationId xmlns:a16="http://schemas.microsoft.com/office/drawing/2014/main" id="{2E09D29F-0119-F0D6-A8BF-37C2090250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99815" y="1419622"/>
            <a:ext cx="1152128" cy="1152128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6ADF0119-8EBC-286C-F798-DD4004C3D65B}"/>
              </a:ext>
            </a:extLst>
          </p:cNvPr>
          <p:cNvSpPr txBox="1"/>
          <p:nvPr/>
        </p:nvSpPr>
        <p:spPr>
          <a:xfrm>
            <a:off x="390086" y="2546489"/>
            <a:ext cx="7822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chemeClr val="accent6"/>
                </a:solidFill>
              </a:rPr>
              <a:t>Visit 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64F151F-3A84-C905-F7B5-95A9E3124805}"/>
              </a:ext>
            </a:extLst>
          </p:cNvPr>
          <p:cNvSpPr txBox="1"/>
          <p:nvPr/>
        </p:nvSpPr>
        <p:spPr>
          <a:xfrm>
            <a:off x="1787050" y="2576393"/>
            <a:ext cx="7822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rgbClr val="FF0000"/>
                </a:solidFill>
              </a:rPr>
              <a:t>Visit 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39E994F-6899-5C18-B64F-6B41051D9C35}"/>
              </a:ext>
            </a:extLst>
          </p:cNvPr>
          <p:cNvSpPr txBox="1"/>
          <p:nvPr/>
        </p:nvSpPr>
        <p:spPr>
          <a:xfrm>
            <a:off x="3149059" y="2571750"/>
            <a:ext cx="7822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rgbClr val="00B0F0"/>
                </a:solidFill>
              </a:rPr>
              <a:t>Visit 3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CCFB2C68-4C42-DF29-7462-BDB424778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494" y="1491630"/>
            <a:ext cx="4765728" cy="175578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700" kern="0" dirty="0"/>
              <a:t>In the literature, models addressing this issue: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700" kern="0" dirty="0"/>
              <a:t>Consider patient visits independently, and/or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700" kern="0" dirty="0"/>
              <a:t>Select a random visit per patient.</a:t>
            </a:r>
            <a:endParaRPr lang="en-US" sz="1700" kern="0" dirty="0">
              <a:highlight>
                <a:srgbClr val="FFFF00"/>
              </a:highlight>
            </a:endParaRPr>
          </a:p>
        </p:txBody>
      </p: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6D2076EF-2C74-DD34-84D0-E2992909B698}"/>
              </a:ext>
            </a:extLst>
          </p:cNvPr>
          <p:cNvSpPr txBox="1">
            <a:spLocks/>
          </p:cNvSpPr>
          <p:nvPr/>
        </p:nvSpPr>
        <p:spPr bwMode="auto">
          <a:xfrm>
            <a:off x="611560" y="3969711"/>
            <a:ext cx="7812360" cy="85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FontTx/>
              <a:buNone/>
            </a:pPr>
            <a:r>
              <a:rPr lang="en-US" sz="1700" kern="0" dirty="0">
                <a:solidFill>
                  <a:srgbClr val="7030A0"/>
                </a:solidFill>
              </a:rPr>
              <a:t>Simulate a clinician's holistic consideration of a patient's history before making medical prognoses, diagnoses, or decisions.</a:t>
            </a:r>
            <a:endParaRPr lang="en-US" sz="1700" kern="0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808890E-32DA-E712-7A84-31334AE5607F}"/>
              </a:ext>
            </a:extLst>
          </p:cNvPr>
          <p:cNvCxnSpPr/>
          <p:nvPr/>
        </p:nvCxnSpPr>
        <p:spPr bwMode="auto">
          <a:xfrm>
            <a:off x="197947" y="3261469"/>
            <a:ext cx="396044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7F8B5C6C-2FA1-EF3D-784C-8F4BFD2183BE}"/>
              </a:ext>
            </a:extLst>
          </p:cNvPr>
          <p:cNvSpPr txBox="1"/>
          <p:nvPr/>
        </p:nvSpPr>
        <p:spPr>
          <a:xfrm>
            <a:off x="995242" y="3393228"/>
            <a:ext cx="2640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7030A0"/>
                </a:solidFill>
              </a:rPr>
              <a:t>Temporal aggregation</a:t>
            </a:r>
          </a:p>
        </p:txBody>
      </p:sp>
    </p:spTree>
    <p:extLst>
      <p:ext uri="{BB962C8B-B14F-4D97-AF65-F5344CB8AC3E}">
        <p14:creationId xmlns:p14="http://schemas.microsoft.com/office/powerpoint/2010/main" val="132020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8</a:t>
            </a:fld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2B17484-04A3-0DFB-D888-912CD7B5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3" y="643781"/>
            <a:ext cx="8352928" cy="70187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/>
              <a:t>Automated identification of patients with a high risk of mortality</a:t>
            </a:r>
            <a:br>
              <a:rPr lang="en-US" sz="2000" dirty="0"/>
            </a:br>
            <a:endParaRPr lang="fr-FR" sz="2000" dirty="0"/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18F38DA0-B4B4-0F79-BBB4-C152CE534297}"/>
              </a:ext>
            </a:extLst>
          </p:cNvPr>
          <p:cNvSpPr txBox="1">
            <a:spLocks/>
          </p:cNvSpPr>
          <p:nvPr/>
        </p:nvSpPr>
        <p:spPr bwMode="auto">
          <a:xfrm>
            <a:off x="536108" y="1476824"/>
            <a:ext cx="3171797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B050"/>
                </a:solidFill>
              </a:rPr>
              <a:t>In-hospital mortality risk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FC158320-C297-5FC2-C25E-BD3F41513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067694"/>
            <a:ext cx="8136903" cy="1728192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700" kern="0" dirty="0"/>
              <a:t>Patients </a:t>
            </a:r>
            <a:r>
              <a:rPr lang="en-US" sz="1700" b="1" kern="0" dirty="0"/>
              <a:t>admitted to the ICU </a:t>
            </a:r>
            <a:r>
              <a:rPr lang="en-US" sz="1700" kern="0" dirty="0"/>
              <a:t>and/or diagnosed </a:t>
            </a:r>
            <a:r>
              <a:rPr lang="en-US" sz="1700" b="1" kern="0" dirty="0"/>
              <a:t>with a specific medical condition</a:t>
            </a:r>
            <a:r>
              <a:rPr lang="en-US" sz="1700" kern="0" dirty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700" kern="0" dirty="0"/>
              <a:t>To the best of our knowledge, has never been investigated using </a:t>
            </a:r>
            <a:r>
              <a:rPr lang="en-US" sz="1700" b="1" kern="0" dirty="0"/>
              <a:t>only routine admission data.</a:t>
            </a:r>
          </a:p>
        </p:txBody>
      </p:sp>
    </p:spTree>
    <p:extLst>
      <p:ext uri="{BB962C8B-B14F-4D97-AF65-F5344CB8AC3E}">
        <p14:creationId xmlns:p14="http://schemas.microsoft.com/office/powerpoint/2010/main" val="270243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36E-95B5-4A07-8515-9F6234AA6F7D}" type="slidenum">
              <a:rPr lang="fr-FR" smtClean="0"/>
              <a:t>9</a:t>
            </a:fld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CF2BDAE7-48E5-5ED5-4509-023D848D8D6F}"/>
              </a:ext>
            </a:extLst>
          </p:cNvPr>
          <p:cNvSpPr txBox="1">
            <a:spLocks/>
          </p:cNvSpPr>
          <p:nvPr/>
        </p:nvSpPr>
        <p:spPr bwMode="auto">
          <a:xfrm>
            <a:off x="355529" y="915566"/>
            <a:ext cx="2833059" cy="5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594" indent="-22859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00B050"/>
              </a:buClr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38" indent="-273044" algn="l" rtl="0" eaLnBrk="1" fontAlgn="base" hangingPunct="1">
              <a:spcBef>
                <a:spcPts val="400"/>
              </a:spcBef>
              <a:spcAft>
                <a:spcPct val="0"/>
              </a:spcAft>
              <a:buFont typeface="Lucida Grande" charset="0"/>
              <a:buChar char="-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685783" indent="-182558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914377" indent="-200020" algn="l" rtl="0" eaLnBrk="1" fontAlgn="base" hangingPunct="1">
              <a:spcBef>
                <a:spcPts val="400"/>
              </a:spcBef>
              <a:spcAft>
                <a:spcPct val="0"/>
              </a:spcAft>
              <a:buSzPct val="65000"/>
              <a:buFont typeface="Wingdings" charset="2"/>
              <a:buChar char="v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1142971" indent="-200020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>
                <a:solidFill>
                  <a:srgbClr val="00B050"/>
                </a:solidFill>
              </a:rPr>
              <a:t>We propose to: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FC158320-C297-5FC2-C25E-BD3F41513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35646"/>
            <a:ext cx="8456937" cy="302433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700" kern="0" dirty="0"/>
              <a:t>Investigate the capacity of </a:t>
            </a:r>
            <a:r>
              <a:rPr lang="en-US" sz="1700" b="1" kern="0" dirty="0"/>
              <a:t>routine admission </a:t>
            </a:r>
            <a:r>
              <a:rPr lang="en-US" sz="1700" kern="0" dirty="0"/>
              <a:t>data for </a:t>
            </a:r>
            <a:r>
              <a:rPr lang="en-US" sz="1700" b="1" kern="0" dirty="0"/>
              <a:t>in-hospital mortality prediction.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700" kern="0" dirty="0"/>
              <a:t>Utilize </a:t>
            </a:r>
            <a:r>
              <a:rPr lang="en-US" sz="1700" b="1" kern="0" dirty="0"/>
              <a:t>longitudinal patient data </a:t>
            </a:r>
            <a:r>
              <a:rPr lang="en-US" sz="1700" kern="0" dirty="0"/>
              <a:t>for </a:t>
            </a:r>
            <a:r>
              <a:rPr lang="en-US" sz="1700" b="1" dirty="0"/>
              <a:t>o</a:t>
            </a:r>
            <a:r>
              <a:rPr lang="en-US" sz="1700" b="1" kern="0" dirty="0"/>
              <a:t>ne-year</a:t>
            </a:r>
            <a:r>
              <a:rPr lang="en-US" sz="1700" kern="0" dirty="0"/>
              <a:t> </a:t>
            </a:r>
            <a:r>
              <a:rPr lang="en-US" sz="1700" b="1" kern="0" dirty="0"/>
              <a:t>and in-hospital </a:t>
            </a:r>
            <a:r>
              <a:rPr lang="en-US" sz="1700" kern="0" dirty="0"/>
              <a:t>mortality predictions.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700" kern="0" dirty="0"/>
              <a:t>Evaluate two variable sets: </a:t>
            </a:r>
            <a:r>
              <a:rPr lang="en-US" sz="1700" b="1" kern="0" dirty="0"/>
              <a:t>without diagnoses (</a:t>
            </a:r>
            <a:r>
              <a:rPr lang="en-US" sz="1700" b="1" kern="0" dirty="0" err="1"/>
              <a:t>AdmDemo</a:t>
            </a:r>
            <a:r>
              <a:rPr lang="en-US" sz="1700" b="1" kern="0" dirty="0"/>
              <a:t>) </a:t>
            </a:r>
            <a:r>
              <a:rPr lang="en-US" sz="1700" kern="0" dirty="0"/>
              <a:t>and </a:t>
            </a:r>
            <a:r>
              <a:rPr lang="en-US" sz="1700" b="1" kern="0" dirty="0"/>
              <a:t>with diagnoses (</a:t>
            </a:r>
            <a:r>
              <a:rPr lang="en-US" sz="1700" b="1" kern="0" dirty="0" err="1"/>
              <a:t>AdmDemoDx</a:t>
            </a:r>
            <a:r>
              <a:rPr lang="en-US" sz="1700" b="1" kern="0" dirty="0"/>
              <a:t>)</a:t>
            </a:r>
            <a:r>
              <a:rPr lang="en-US" sz="1700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1751704"/>
      </p:ext>
    </p:extLst>
  </p:cSld>
  <p:clrMapOvr>
    <a:masterClrMapping/>
  </p:clrMapOvr>
</p:sld>
</file>

<file path=ppt/theme/theme1.xml><?xml version="1.0" encoding="utf-8"?>
<a:theme xmlns:a="http://schemas.openxmlformats.org/drawingml/2006/main" name="ThèmeUdeS">
  <a:themeElements>
    <a:clrScheme name="ThemeUdeS_2021">
      <a:dk1>
        <a:srgbClr val="000000"/>
      </a:dk1>
      <a:lt1>
        <a:srgbClr val="00A955"/>
      </a:lt1>
      <a:dk2>
        <a:srgbClr val="48695C"/>
      </a:dk2>
      <a:lt2>
        <a:srgbClr val="447C59"/>
      </a:lt2>
      <a:accent1>
        <a:srgbClr val="3C8F58"/>
      </a:accent1>
      <a:accent2>
        <a:srgbClr val="59AD55"/>
      </a:accent2>
      <a:accent3>
        <a:srgbClr val="79B551"/>
      </a:accent3>
      <a:accent4>
        <a:srgbClr val="95C14E"/>
      </a:accent4>
      <a:accent5>
        <a:srgbClr val="717868"/>
      </a:accent5>
      <a:accent6>
        <a:srgbClr val="E5A938"/>
      </a:accent6>
      <a:hlink>
        <a:srgbClr val="1D1D1D"/>
      </a:hlink>
      <a:folHlink>
        <a:srgbClr val="9DAF8A"/>
      </a:folHlink>
    </a:clrScheme>
    <a:fontScheme name="pal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̀meUdeS" id="{21D65A03-64AD-0F4D-A473-D500D424A07F}" vid="{E3B1D666-46DF-864A-9622-C0FA368154B9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24822</TotalTime>
  <Words>1041</Words>
  <Application>Microsoft Office PowerPoint</Application>
  <PresentationFormat>Affichage à l'écran (16:9)</PresentationFormat>
  <Paragraphs>272</Paragraphs>
  <Slides>31</Slides>
  <Notes>29</Notes>
  <HiddenSlides>4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31</vt:i4>
      </vt:variant>
    </vt:vector>
  </HeadingPairs>
  <TitlesOfParts>
    <vt:vector size="43" baseType="lpstr">
      <vt:lpstr>ＭＳ Ｐゴシック</vt:lpstr>
      <vt:lpstr>Arial</vt:lpstr>
      <vt:lpstr>Arial Narrow</vt:lpstr>
      <vt:lpstr>Calibri</vt:lpstr>
      <vt:lpstr>Calibri Light</vt:lpstr>
      <vt:lpstr>Cambria Math</vt:lpstr>
      <vt:lpstr>Lucida Grande</vt:lpstr>
      <vt:lpstr>Söhne</vt:lpstr>
      <vt:lpstr>Wingdings</vt:lpstr>
      <vt:lpstr>ThèmeUdeS</vt:lpstr>
      <vt:lpstr>1_Conception personnalisée</vt:lpstr>
      <vt:lpstr>Conception personnalisée</vt:lpstr>
      <vt:lpstr>Leveraging patient’s longitudinal data to predict mortality risk</vt:lpstr>
      <vt:lpstr>Présentation PowerPoint</vt:lpstr>
      <vt:lpstr>Présentation PowerPoint</vt:lpstr>
      <vt:lpstr>Présentation PowerPoint</vt:lpstr>
      <vt:lpstr>Présentation PowerPoint</vt:lpstr>
      <vt:lpstr>Automated identification of patients with a high risk of mortality </vt:lpstr>
      <vt:lpstr>Présentation PowerPoint</vt:lpstr>
      <vt:lpstr>Automated identification of patients with a high risk of mortality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questions ?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créatif : pour travailler autrement dans votre organisation</dc:title>
  <dc:creator>Utilisateur de Microsoft Office</dc:creator>
  <cp:lastModifiedBy>Hakima Laribi</cp:lastModifiedBy>
  <cp:revision>127</cp:revision>
  <cp:lastPrinted>2017-10-30T18:08:19Z</cp:lastPrinted>
  <dcterms:created xsi:type="dcterms:W3CDTF">2017-10-17T15:18:22Z</dcterms:created>
  <dcterms:modified xsi:type="dcterms:W3CDTF">2024-11-19T14:18:41Z</dcterms:modified>
</cp:coreProperties>
</file>